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Zen Dots"/>
      <p:regular r:id="rId21"/>
    </p:embeddedFont>
    <p:embeddedFont>
      <p:font typeface="Robo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regular.fntdata"/><Relationship Id="rId21" Type="http://schemas.openxmlformats.org/officeDocument/2006/relationships/font" Target="fonts/ZenDots-regular.fntdata"/><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2a2b67f718a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2a2b67f718a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2a2b67f718a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2a2b67f718a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2a2b67f718a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2a2b67f718a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2a2b67f718a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2a2b67f718a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2a2b67f718a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2a2b67f718a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2a2b67f718a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2a2b67f718a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2a2b67f718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2a2b67f718a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2a2b67f718a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2a2b67f718a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2a2b67f718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2a2b67f718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2a2b67f718a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2a2b67f718a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1ec836df8e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1ec836df8e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2a2b67f718a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2a2b67f718a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2a2b67f718a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2a2b67f718a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2a25c0e0a6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2a25c0e0a6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1065125"/>
            <a:ext cx="4655700" cy="2420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191919"/>
              </a:buClr>
              <a:buSzPts val="5200"/>
              <a:buNone/>
              <a:defRPr sz="48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578600"/>
            <a:ext cx="4260000" cy="370200"/>
          </a:xfrm>
          <a:prstGeom prst="rect">
            <a:avLst/>
          </a:prstGeom>
          <a:solidFill>
            <a:schemeClr val="dk2"/>
          </a:solid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155500" y="752145"/>
            <a:ext cx="2721825" cy="165350"/>
            <a:chOff x="-155500" y="301425"/>
            <a:chExt cx="2721825" cy="165350"/>
          </a:xfrm>
        </p:grpSpPr>
        <p:cxnSp>
          <p:nvCxnSpPr>
            <p:cNvPr id="12" name="Google Shape;12;p2"/>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13" name="Google Shape;13;p2"/>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13" name="Shape 113"/>
        <p:cNvGrpSpPr/>
        <p:nvPr/>
      </p:nvGrpSpPr>
      <p:grpSpPr>
        <a:xfrm>
          <a:off x="0" y="0"/>
          <a:ext cx="0" cy="0"/>
          <a:chOff x="0" y="0"/>
          <a:chExt cx="0" cy="0"/>
        </a:xfrm>
      </p:grpSpPr>
      <p:sp>
        <p:nvSpPr>
          <p:cNvPr id="114" name="Google Shape;114;p11"/>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115" name="Google Shape;115;p11"/>
          <p:cNvSpPr txBox="1"/>
          <p:nvPr>
            <p:ph idx="1" type="subTitle"/>
          </p:nvPr>
        </p:nvSpPr>
        <p:spPr>
          <a:xfrm>
            <a:off x="2293597" y="1976175"/>
            <a:ext cx="1978200" cy="665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16" name="Google Shape;116;p11"/>
          <p:cNvSpPr txBox="1"/>
          <p:nvPr>
            <p:ph idx="2" type="subTitle"/>
          </p:nvPr>
        </p:nvSpPr>
        <p:spPr>
          <a:xfrm>
            <a:off x="5600301" y="1976175"/>
            <a:ext cx="1978200" cy="665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17" name="Google Shape;117;p11"/>
          <p:cNvSpPr txBox="1"/>
          <p:nvPr>
            <p:ph idx="3" type="subTitle"/>
          </p:nvPr>
        </p:nvSpPr>
        <p:spPr>
          <a:xfrm>
            <a:off x="2293597" y="3409575"/>
            <a:ext cx="1978200" cy="665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18" name="Google Shape;118;p11"/>
          <p:cNvSpPr txBox="1"/>
          <p:nvPr>
            <p:ph idx="4" type="subTitle"/>
          </p:nvPr>
        </p:nvSpPr>
        <p:spPr>
          <a:xfrm>
            <a:off x="5600301" y="3409575"/>
            <a:ext cx="1978200" cy="665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19" name="Google Shape;119;p11"/>
          <p:cNvSpPr txBox="1"/>
          <p:nvPr>
            <p:ph idx="5" type="subTitle"/>
          </p:nvPr>
        </p:nvSpPr>
        <p:spPr>
          <a:xfrm>
            <a:off x="2293597" y="1692575"/>
            <a:ext cx="1978200" cy="377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20" name="Google Shape;120;p11"/>
          <p:cNvSpPr txBox="1"/>
          <p:nvPr>
            <p:ph idx="6" type="subTitle"/>
          </p:nvPr>
        </p:nvSpPr>
        <p:spPr>
          <a:xfrm>
            <a:off x="2293597" y="3126050"/>
            <a:ext cx="1978200" cy="377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21" name="Google Shape;121;p11"/>
          <p:cNvSpPr txBox="1"/>
          <p:nvPr>
            <p:ph idx="7" type="subTitle"/>
          </p:nvPr>
        </p:nvSpPr>
        <p:spPr>
          <a:xfrm>
            <a:off x="5600297" y="1692575"/>
            <a:ext cx="1978200" cy="377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22" name="Google Shape;122;p11"/>
          <p:cNvSpPr txBox="1"/>
          <p:nvPr>
            <p:ph idx="8" type="subTitle"/>
          </p:nvPr>
        </p:nvSpPr>
        <p:spPr>
          <a:xfrm>
            <a:off x="5600297" y="3126050"/>
            <a:ext cx="1978200" cy="377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grpSp>
        <p:nvGrpSpPr>
          <p:cNvPr id="123" name="Google Shape;123;p11"/>
          <p:cNvGrpSpPr/>
          <p:nvPr/>
        </p:nvGrpSpPr>
        <p:grpSpPr>
          <a:xfrm flipH="1">
            <a:off x="273213" y="8"/>
            <a:ext cx="8597575" cy="5143504"/>
            <a:chOff x="273213" y="8"/>
            <a:chExt cx="8597575" cy="5143504"/>
          </a:xfrm>
        </p:grpSpPr>
        <p:grpSp>
          <p:nvGrpSpPr>
            <p:cNvPr id="124" name="Google Shape;124;p11"/>
            <p:cNvGrpSpPr/>
            <p:nvPr/>
          </p:nvGrpSpPr>
          <p:grpSpPr>
            <a:xfrm rot="5400000">
              <a:off x="-1005025" y="1278245"/>
              <a:ext cx="2721825" cy="165350"/>
              <a:chOff x="-155500" y="301425"/>
              <a:chExt cx="2721825" cy="165350"/>
            </a:xfrm>
          </p:grpSpPr>
          <p:cxnSp>
            <p:nvCxnSpPr>
              <p:cNvPr id="125" name="Google Shape;125;p11"/>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126" name="Google Shape;126;p11"/>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127" name="Google Shape;127;p11"/>
            <p:cNvGrpSpPr/>
            <p:nvPr/>
          </p:nvGrpSpPr>
          <p:grpSpPr>
            <a:xfrm rot="5400000">
              <a:off x="6928300" y="3201024"/>
              <a:ext cx="3706425" cy="178550"/>
              <a:chOff x="5527089" y="4218224"/>
              <a:chExt cx="3706425" cy="178550"/>
            </a:xfrm>
          </p:grpSpPr>
          <p:cxnSp>
            <p:nvCxnSpPr>
              <p:cNvPr id="128" name="Google Shape;128;p11"/>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129" name="Google Shape;129;p11"/>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30" name="Shape 130"/>
        <p:cNvGrpSpPr/>
        <p:nvPr/>
      </p:nvGrpSpPr>
      <p:grpSpPr>
        <a:xfrm>
          <a:off x="0" y="0"/>
          <a:ext cx="0" cy="0"/>
          <a:chOff x="0" y="0"/>
          <a:chExt cx="0" cy="0"/>
        </a:xfrm>
      </p:grpSpPr>
      <p:sp>
        <p:nvSpPr>
          <p:cNvPr id="131" name="Google Shape;131;p1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132" name="Google Shape;132;p12"/>
          <p:cNvSpPr txBox="1"/>
          <p:nvPr>
            <p:ph idx="1" type="subTitle"/>
          </p:nvPr>
        </p:nvSpPr>
        <p:spPr>
          <a:xfrm>
            <a:off x="1112605" y="2094882"/>
            <a:ext cx="19752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33" name="Google Shape;133;p12"/>
          <p:cNvSpPr txBox="1"/>
          <p:nvPr>
            <p:ph idx="2" type="subTitle"/>
          </p:nvPr>
        </p:nvSpPr>
        <p:spPr>
          <a:xfrm>
            <a:off x="3582450" y="2094882"/>
            <a:ext cx="19752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34" name="Google Shape;134;p12"/>
          <p:cNvSpPr txBox="1"/>
          <p:nvPr>
            <p:ph idx="3" type="subTitle"/>
          </p:nvPr>
        </p:nvSpPr>
        <p:spPr>
          <a:xfrm>
            <a:off x="1112605" y="3833082"/>
            <a:ext cx="19752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35" name="Google Shape;135;p12"/>
          <p:cNvSpPr txBox="1"/>
          <p:nvPr>
            <p:ph idx="4" type="subTitle"/>
          </p:nvPr>
        </p:nvSpPr>
        <p:spPr>
          <a:xfrm>
            <a:off x="3582450" y="3833082"/>
            <a:ext cx="19752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36" name="Google Shape;136;p12"/>
          <p:cNvSpPr txBox="1"/>
          <p:nvPr>
            <p:ph idx="5" type="subTitle"/>
          </p:nvPr>
        </p:nvSpPr>
        <p:spPr>
          <a:xfrm>
            <a:off x="6052295" y="2094882"/>
            <a:ext cx="19752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37" name="Google Shape;137;p12"/>
          <p:cNvSpPr txBox="1"/>
          <p:nvPr>
            <p:ph idx="6" type="subTitle"/>
          </p:nvPr>
        </p:nvSpPr>
        <p:spPr>
          <a:xfrm>
            <a:off x="6052295" y="3833082"/>
            <a:ext cx="19752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38" name="Google Shape;138;p12"/>
          <p:cNvSpPr txBox="1"/>
          <p:nvPr>
            <p:ph idx="7" type="subTitle"/>
          </p:nvPr>
        </p:nvSpPr>
        <p:spPr>
          <a:xfrm>
            <a:off x="1111105" y="1833388"/>
            <a:ext cx="1978200" cy="377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39" name="Google Shape;139;p12"/>
          <p:cNvSpPr txBox="1"/>
          <p:nvPr>
            <p:ph idx="8" type="subTitle"/>
          </p:nvPr>
        </p:nvSpPr>
        <p:spPr>
          <a:xfrm>
            <a:off x="3580950" y="1833388"/>
            <a:ext cx="1978200" cy="377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40" name="Google Shape;140;p12"/>
          <p:cNvSpPr txBox="1"/>
          <p:nvPr>
            <p:ph idx="9" type="subTitle"/>
          </p:nvPr>
        </p:nvSpPr>
        <p:spPr>
          <a:xfrm>
            <a:off x="6050795" y="1833388"/>
            <a:ext cx="1978200" cy="377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41" name="Google Shape;141;p12"/>
          <p:cNvSpPr txBox="1"/>
          <p:nvPr>
            <p:ph idx="13" type="subTitle"/>
          </p:nvPr>
        </p:nvSpPr>
        <p:spPr>
          <a:xfrm>
            <a:off x="1111105" y="3570450"/>
            <a:ext cx="1978200" cy="377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42" name="Google Shape;142;p12"/>
          <p:cNvSpPr txBox="1"/>
          <p:nvPr>
            <p:ph idx="14" type="subTitle"/>
          </p:nvPr>
        </p:nvSpPr>
        <p:spPr>
          <a:xfrm>
            <a:off x="3580950" y="3570450"/>
            <a:ext cx="1978200" cy="377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43" name="Google Shape;143;p12"/>
          <p:cNvSpPr txBox="1"/>
          <p:nvPr>
            <p:ph idx="15" type="subTitle"/>
          </p:nvPr>
        </p:nvSpPr>
        <p:spPr>
          <a:xfrm>
            <a:off x="6050795" y="3570450"/>
            <a:ext cx="1978200" cy="377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grpSp>
        <p:nvGrpSpPr>
          <p:cNvPr id="144" name="Google Shape;144;p12"/>
          <p:cNvGrpSpPr/>
          <p:nvPr/>
        </p:nvGrpSpPr>
        <p:grpSpPr>
          <a:xfrm flipH="1" rot="10800000">
            <a:off x="0" y="202153"/>
            <a:ext cx="9143989" cy="4739194"/>
            <a:chOff x="0" y="202153"/>
            <a:chExt cx="9143989" cy="4739194"/>
          </a:xfrm>
        </p:grpSpPr>
        <p:grpSp>
          <p:nvGrpSpPr>
            <p:cNvPr id="145" name="Google Shape;145;p12"/>
            <p:cNvGrpSpPr/>
            <p:nvPr/>
          </p:nvGrpSpPr>
          <p:grpSpPr>
            <a:xfrm>
              <a:off x="0" y="202153"/>
              <a:ext cx="2721825" cy="165350"/>
              <a:chOff x="-155500" y="301425"/>
              <a:chExt cx="2721825" cy="165350"/>
            </a:xfrm>
          </p:grpSpPr>
          <p:cxnSp>
            <p:nvCxnSpPr>
              <p:cNvPr id="146" name="Google Shape;146;p12"/>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147" name="Google Shape;147;p12"/>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148" name="Google Shape;148;p12"/>
            <p:cNvGrpSpPr/>
            <p:nvPr/>
          </p:nvGrpSpPr>
          <p:grpSpPr>
            <a:xfrm>
              <a:off x="5437564" y="4762797"/>
              <a:ext cx="3706425" cy="178550"/>
              <a:chOff x="5527089" y="4218224"/>
              <a:chExt cx="3706425" cy="178550"/>
            </a:xfrm>
          </p:grpSpPr>
          <p:cxnSp>
            <p:nvCxnSpPr>
              <p:cNvPr id="149" name="Google Shape;149;p12"/>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150" name="Google Shape;150;p12"/>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1" name="Shape 151"/>
        <p:cNvGrpSpPr/>
        <p:nvPr/>
      </p:nvGrpSpPr>
      <p:grpSpPr>
        <a:xfrm>
          <a:off x="0" y="0"/>
          <a:ext cx="0" cy="0"/>
          <a:chOff x="0" y="0"/>
          <a:chExt cx="0" cy="0"/>
        </a:xfrm>
      </p:grpSpPr>
      <p:sp>
        <p:nvSpPr>
          <p:cNvPr id="152" name="Google Shape;152;p13"/>
          <p:cNvSpPr txBox="1"/>
          <p:nvPr>
            <p:ph type="title"/>
          </p:nvPr>
        </p:nvSpPr>
        <p:spPr>
          <a:xfrm>
            <a:off x="3602575" y="1799700"/>
            <a:ext cx="4828200" cy="1544100"/>
          </a:xfrm>
          <a:prstGeom prst="rect">
            <a:avLst/>
          </a:prstGeom>
          <a:noFill/>
          <a:ln>
            <a:noFill/>
          </a:ln>
        </p:spPr>
        <p:txBody>
          <a:bodyPr anchorCtr="0" anchor="ctr" bIns="91425" lIns="91425" spcFirstLastPara="1" rIns="91425" wrap="square" tIns="91425">
            <a:noAutofit/>
          </a:bodyPr>
          <a:lstStyle>
            <a:lvl1pPr lvl="0" algn="l">
              <a:lnSpc>
                <a:spcPct val="80000"/>
              </a:lnSpc>
              <a:spcBef>
                <a:spcPts val="0"/>
              </a:spcBef>
              <a:spcAft>
                <a:spcPts val="0"/>
              </a:spcAft>
              <a:buSzPts val="4800"/>
              <a:buNone/>
              <a:defRPr sz="60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grpSp>
        <p:nvGrpSpPr>
          <p:cNvPr id="153" name="Google Shape;153;p13"/>
          <p:cNvGrpSpPr/>
          <p:nvPr/>
        </p:nvGrpSpPr>
        <p:grpSpPr>
          <a:xfrm flipH="1">
            <a:off x="6511689" y="752145"/>
            <a:ext cx="2721825" cy="165350"/>
            <a:chOff x="-155500" y="301425"/>
            <a:chExt cx="2721825" cy="165350"/>
          </a:xfrm>
        </p:grpSpPr>
        <p:cxnSp>
          <p:nvCxnSpPr>
            <p:cNvPr id="154" name="Google Shape;154;p13"/>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155" name="Google Shape;155;p13"/>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56" name="Shape 156"/>
        <p:cNvGrpSpPr/>
        <p:nvPr/>
      </p:nvGrpSpPr>
      <p:grpSpPr>
        <a:xfrm>
          <a:off x="0" y="0"/>
          <a:ext cx="0" cy="0"/>
          <a:chOff x="0" y="0"/>
          <a:chExt cx="0" cy="0"/>
        </a:xfrm>
      </p:grpSpPr>
      <p:sp>
        <p:nvSpPr>
          <p:cNvPr id="157" name="Google Shape;157;p14"/>
          <p:cNvSpPr txBox="1"/>
          <p:nvPr>
            <p:ph type="title"/>
          </p:nvPr>
        </p:nvSpPr>
        <p:spPr>
          <a:xfrm>
            <a:off x="1226400" y="3100294"/>
            <a:ext cx="6691200" cy="531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3000"/>
              <a:buNone/>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158" name="Google Shape;158;p14"/>
          <p:cNvSpPr txBox="1"/>
          <p:nvPr>
            <p:ph idx="1" type="subTitle"/>
          </p:nvPr>
        </p:nvSpPr>
        <p:spPr>
          <a:xfrm>
            <a:off x="1226400" y="1511306"/>
            <a:ext cx="6691200" cy="14784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1600"/>
              </a:spcBef>
              <a:spcAft>
                <a:spcPts val="0"/>
              </a:spcAft>
              <a:buSzPts val="3000"/>
              <a:buNone/>
              <a:defRPr sz="3000"/>
            </a:lvl3pPr>
            <a:lvl4pPr lvl="3" algn="ctr">
              <a:lnSpc>
                <a:spcPct val="100000"/>
              </a:lnSpc>
              <a:spcBef>
                <a:spcPts val="1600"/>
              </a:spcBef>
              <a:spcAft>
                <a:spcPts val="0"/>
              </a:spcAft>
              <a:buSzPts val="3000"/>
              <a:buNone/>
              <a:defRPr sz="3000"/>
            </a:lvl4pPr>
            <a:lvl5pPr lvl="4" algn="ctr">
              <a:lnSpc>
                <a:spcPct val="100000"/>
              </a:lnSpc>
              <a:spcBef>
                <a:spcPts val="1600"/>
              </a:spcBef>
              <a:spcAft>
                <a:spcPts val="0"/>
              </a:spcAft>
              <a:buSzPts val="3000"/>
              <a:buNone/>
              <a:defRPr sz="3000"/>
            </a:lvl5pPr>
            <a:lvl6pPr lvl="5" algn="ctr">
              <a:lnSpc>
                <a:spcPct val="100000"/>
              </a:lnSpc>
              <a:spcBef>
                <a:spcPts val="1600"/>
              </a:spcBef>
              <a:spcAft>
                <a:spcPts val="0"/>
              </a:spcAft>
              <a:buSzPts val="3000"/>
              <a:buNone/>
              <a:defRPr sz="3000"/>
            </a:lvl6pPr>
            <a:lvl7pPr lvl="6" algn="ctr">
              <a:lnSpc>
                <a:spcPct val="100000"/>
              </a:lnSpc>
              <a:spcBef>
                <a:spcPts val="1600"/>
              </a:spcBef>
              <a:spcAft>
                <a:spcPts val="0"/>
              </a:spcAft>
              <a:buSzPts val="3000"/>
              <a:buNone/>
              <a:defRPr sz="3000"/>
            </a:lvl7pPr>
            <a:lvl8pPr lvl="7" algn="ctr">
              <a:lnSpc>
                <a:spcPct val="100000"/>
              </a:lnSpc>
              <a:spcBef>
                <a:spcPts val="1600"/>
              </a:spcBef>
              <a:spcAft>
                <a:spcPts val="0"/>
              </a:spcAft>
              <a:buSzPts val="3000"/>
              <a:buNone/>
              <a:defRPr sz="3000"/>
            </a:lvl8pPr>
            <a:lvl9pPr lvl="8" algn="ctr">
              <a:lnSpc>
                <a:spcPct val="100000"/>
              </a:lnSpc>
              <a:spcBef>
                <a:spcPts val="1600"/>
              </a:spcBef>
              <a:spcAft>
                <a:spcPts val="1600"/>
              </a:spcAft>
              <a:buSzPts val="3000"/>
              <a:buNone/>
              <a:defRPr sz="3000"/>
            </a:lvl9pPr>
          </a:lstStyle>
          <a:p/>
        </p:txBody>
      </p:sp>
      <p:grpSp>
        <p:nvGrpSpPr>
          <p:cNvPr id="159" name="Google Shape;159;p14"/>
          <p:cNvGrpSpPr/>
          <p:nvPr/>
        </p:nvGrpSpPr>
        <p:grpSpPr>
          <a:xfrm>
            <a:off x="-155500" y="752145"/>
            <a:ext cx="9389014" cy="3644629"/>
            <a:chOff x="-155500" y="752145"/>
            <a:chExt cx="9389014" cy="3644629"/>
          </a:xfrm>
        </p:grpSpPr>
        <p:grpSp>
          <p:nvGrpSpPr>
            <p:cNvPr id="160" name="Google Shape;160;p14"/>
            <p:cNvGrpSpPr/>
            <p:nvPr/>
          </p:nvGrpSpPr>
          <p:grpSpPr>
            <a:xfrm>
              <a:off x="-155500" y="752145"/>
              <a:ext cx="2721825" cy="165350"/>
              <a:chOff x="-155500" y="301425"/>
              <a:chExt cx="2721825" cy="165350"/>
            </a:xfrm>
          </p:grpSpPr>
          <p:cxnSp>
            <p:nvCxnSpPr>
              <p:cNvPr id="161" name="Google Shape;161;p14"/>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162" name="Google Shape;162;p14"/>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163" name="Google Shape;163;p14"/>
            <p:cNvGrpSpPr/>
            <p:nvPr/>
          </p:nvGrpSpPr>
          <p:grpSpPr>
            <a:xfrm>
              <a:off x="5527089" y="4218224"/>
              <a:ext cx="3706425" cy="178550"/>
              <a:chOff x="5527089" y="4218224"/>
              <a:chExt cx="3706425" cy="178550"/>
            </a:xfrm>
          </p:grpSpPr>
          <p:cxnSp>
            <p:nvCxnSpPr>
              <p:cNvPr id="164" name="Google Shape;164;p14"/>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165" name="Google Shape;165;p14"/>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6" name="Shape 166"/>
        <p:cNvGrpSpPr/>
        <p:nvPr/>
      </p:nvGrpSpPr>
      <p:grpSpPr>
        <a:xfrm>
          <a:off x="0" y="0"/>
          <a:ext cx="0" cy="0"/>
          <a:chOff x="0" y="0"/>
          <a:chExt cx="0" cy="0"/>
        </a:xfrm>
      </p:grpSpPr>
      <p:sp>
        <p:nvSpPr>
          <p:cNvPr id="167" name="Google Shape;167;p15"/>
          <p:cNvSpPr/>
          <p:nvPr>
            <p:ph idx="2" type="pic"/>
          </p:nvPr>
        </p:nvSpPr>
        <p:spPr>
          <a:xfrm>
            <a:off x="-3301" y="0"/>
            <a:ext cx="9150600" cy="5143500"/>
          </a:xfrm>
          <a:prstGeom prst="rect">
            <a:avLst/>
          </a:prstGeom>
          <a:noFill/>
          <a:ln>
            <a:noFill/>
          </a:ln>
        </p:spPr>
      </p:sp>
      <p:sp>
        <p:nvSpPr>
          <p:cNvPr id="168" name="Google Shape;168;p15"/>
          <p:cNvSpPr txBox="1"/>
          <p:nvPr>
            <p:ph type="title"/>
          </p:nvPr>
        </p:nvSpPr>
        <p:spPr>
          <a:xfrm>
            <a:off x="720000" y="4062025"/>
            <a:ext cx="7704000" cy="525300"/>
          </a:xfrm>
          <a:prstGeom prst="rect">
            <a:avLst/>
          </a:prstGeom>
          <a:solidFill>
            <a:schemeClr val="lt1"/>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300"/>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69" name="Shape 169"/>
        <p:cNvGrpSpPr/>
        <p:nvPr/>
      </p:nvGrpSpPr>
      <p:grpSpPr>
        <a:xfrm>
          <a:off x="0" y="0"/>
          <a:ext cx="0" cy="0"/>
          <a:chOff x="0" y="0"/>
          <a:chExt cx="0" cy="0"/>
        </a:xfrm>
      </p:grpSpPr>
      <p:sp>
        <p:nvSpPr>
          <p:cNvPr id="170" name="Google Shape;170;p16"/>
          <p:cNvSpPr txBox="1"/>
          <p:nvPr>
            <p:ph type="title"/>
          </p:nvPr>
        </p:nvSpPr>
        <p:spPr>
          <a:xfrm>
            <a:off x="945213" y="995628"/>
            <a:ext cx="3594000" cy="2296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171" name="Google Shape;171;p16"/>
          <p:cNvSpPr txBox="1"/>
          <p:nvPr>
            <p:ph idx="1" type="subTitle"/>
          </p:nvPr>
        </p:nvSpPr>
        <p:spPr>
          <a:xfrm>
            <a:off x="945213" y="3291672"/>
            <a:ext cx="3594000" cy="856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72" name="Google Shape;172;p16"/>
          <p:cNvSpPr/>
          <p:nvPr>
            <p:ph idx="2" type="pic"/>
          </p:nvPr>
        </p:nvSpPr>
        <p:spPr>
          <a:xfrm>
            <a:off x="5082538" y="690300"/>
            <a:ext cx="3116400" cy="3762900"/>
          </a:xfrm>
          <a:prstGeom prst="rect">
            <a:avLst/>
          </a:prstGeom>
          <a:noFill/>
          <a:ln>
            <a:noFill/>
          </a:ln>
        </p:spPr>
      </p:sp>
      <p:grpSp>
        <p:nvGrpSpPr>
          <p:cNvPr id="173" name="Google Shape;173;p16"/>
          <p:cNvGrpSpPr/>
          <p:nvPr/>
        </p:nvGrpSpPr>
        <p:grpSpPr>
          <a:xfrm>
            <a:off x="273213" y="7"/>
            <a:ext cx="8597575" cy="5143504"/>
            <a:chOff x="273213" y="7"/>
            <a:chExt cx="8597575" cy="5143504"/>
          </a:xfrm>
        </p:grpSpPr>
        <p:grpSp>
          <p:nvGrpSpPr>
            <p:cNvPr id="174" name="Google Shape;174;p16"/>
            <p:cNvGrpSpPr/>
            <p:nvPr/>
          </p:nvGrpSpPr>
          <p:grpSpPr>
            <a:xfrm flipH="1" rot="5400000">
              <a:off x="-1005025" y="3699924"/>
              <a:ext cx="2721825" cy="165350"/>
              <a:chOff x="-155500" y="301425"/>
              <a:chExt cx="2721825" cy="165350"/>
            </a:xfrm>
          </p:grpSpPr>
          <p:cxnSp>
            <p:nvCxnSpPr>
              <p:cNvPr id="175" name="Google Shape;175;p16"/>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176" name="Google Shape;176;p16"/>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177" name="Google Shape;177;p16"/>
            <p:cNvGrpSpPr/>
            <p:nvPr/>
          </p:nvGrpSpPr>
          <p:grpSpPr>
            <a:xfrm flipH="1" rot="5400000">
              <a:off x="6928300" y="1763945"/>
              <a:ext cx="3706425" cy="178550"/>
              <a:chOff x="5527089" y="4218224"/>
              <a:chExt cx="3706425" cy="178550"/>
            </a:xfrm>
          </p:grpSpPr>
          <p:cxnSp>
            <p:nvCxnSpPr>
              <p:cNvPr id="178" name="Google Shape;178;p16"/>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179" name="Google Shape;179;p16"/>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0" name="Shape 180"/>
        <p:cNvGrpSpPr/>
        <p:nvPr/>
      </p:nvGrpSpPr>
      <p:grpSpPr>
        <a:xfrm>
          <a:off x="0" y="0"/>
          <a:ext cx="0" cy="0"/>
          <a:chOff x="0" y="0"/>
          <a:chExt cx="0" cy="0"/>
        </a:xfrm>
      </p:grpSpPr>
      <p:sp>
        <p:nvSpPr>
          <p:cNvPr id="181" name="Google Shape;181;p17"/>
          <p:cNvSpPr txBox="1"/>
          <p:nvPr>
            <p:ph hasCustomPrompt="1" type="title"/>
          </p:nvPr>
        </p:nvSpPr>
        <p:spPr>
          <a:xfrm>
            <a:off x="1192950" y="1759700"/>
            <a:ext cx="6758100" cy="953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9600"/>
              <a:buNone/>
              <a:defRPr sz="4800">
                <a:solidFill>
                  <a:schemeClr val="accent1"/>
                </a:solidFill>
              </a:defRPr>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182" name="Google Shape;182;p17"/>
          <p:cNvSpPr txBox="1"/>
          <p:nvPr>
            <p:ph idx="1" type="subTitle"/>
          </p:nvPr>
        </p:nvSpPr>
        <p:spPr>
          <a:xfrm>
            <a:off x="1192950" y="2865700"/>
            <a:ext cx="6758100" cy="3657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800">
                <a:solidFill>
                  <a:schemeClr val="lt1"/>
                </a:solidFill>
              </a:defRPr>
            </a:lvl1pPr>
            <a:lvl2pPr lvl="1" algn="ctr">
              <a:lnSpc>
                <a:spcPct val="100000"/>
              </a:lnSpc>
              <a:spcBef>
                <a:spcPts val="0"/>
              </a:spcBef>
              <a:spcAft>
                <a:spcPts val="0"/>
              </a:spcAft>
              <a:buSzPts val="1600"/>
              <a:buNone/>
              <a:defRPr sz="1600"/>
            </a:lvl2pPr>
            <a:lvl3pPr lvl="2" algn="ctr">
              <a:lnSpc>
                <a:spcPct val="100000"/>
              </a:lnSpc>
              <a:spcBef>
                <a:spcPts val="1600"/>
              </a:spcBef>
              <a:spcAft>
                <a:spcPts val="0"/>
              </a:spcAft>
              <a:buSzPts val="1600"/>
              <a:buNone/>
              <a:defRPr sz="1600"/>
            </a:lvl3pPr>
            <a:lvl4pPr lvl="3" algn="ctr">
              <a:lnSpc>
                <a:spcPct val="100000"/>
              </a:lnSpc>
              <a:spcBef>
                <a:spcPts val="1600"/>
              </a:spcBef>
              <a:spcAft>
                <a:spcPts val="0"/>
              </a:spcAft>
              <a:buSzPts val="1600"/>
              <a:buNone/>
              <a:defRPr sz="1600"/>
            </a:lvl4pPr>
            <a:lvl5pPr lvl="4" algn="ctr">
              <a:lnSpc>
                <a:spcPct val="100000"/>
              </a:lnSpc>
              <a:spcBef>
                <a:spcPts val="1600"/>
              </a:spcBef>
              <a:spcAft>
                <a:spcPts val="0"/>
              </a:spcAft>
              <a:buSzPts val="1600"/>
              <a:buNone/>
              <a:defRPr sz="1600"/>
            </a:lvl5pPr>
            <a:lvl6pPr lvl="5" algn="ctr">
              <a:lnSpc>
                <a:spcPct val="100000"/>
              </a:lnSpc>
              <a:spcBef>
                <a:spcPts val="1600"/>
              </a:spcBef>
              <a:spcAft>
                <a:spcPts val="0"/>
              </a:spcAft>
              <a:buSzPts val="1600"/>
              <a:buNone/>
              <a:defRPr sz="1600"/>
            </a:lvl6pPr>
            <a:lvl7pPr lvl="6" algn="ctr">
              <a:lnSpc>
                <a:spcPct val="100000"/>
              </a:lnSpc>
              <a:spcBef>
                <a:spcPts val="1600"/>
              </a:spcBef>
              <a:spcAft>
                <a:spcPts val="0"/>
              </a:spcAft>
              <a:buSzPts val="1600"/>
              <a:buNone/>
              <a:defRPr sz="1600"/>
            </a:lvl7pPr>
            <a:lvl8pPr lvl="7" algn="ctr">
              <a:lnSpc>
                <a:spcPct val="100000"/>
              </a:lnSpc>
              <a:spcBef>
                <a:spcPts val="1600"/>
              </a:spcBef>
              <a:spcAft>
                <a:spcPts val="0"/>
              </a:spcAft>
              <a:buSzPts val="1600"/>
              <a:buNone/>
              <a:defRPr sz="1600"/>
            </a:lvl8pPr>
            <a:lvl9pPr lvl="8" algn="ctr">
              <a:lnSpc>
                <a:spcPct val="100000"/>
              </a:lnSpc>
              <a:spcBef>
                <a:spcPts val="1600"/>
              </a:spcBef>
              <a:spcAft>
                <a:spcPts val="1600"/>
              </a:spcAft>
              <a:buSzPts val="1600"/>
              <a:buNone/>
              <a:defRPr sz="1600"/>
            </a:lvl9pPr>
          </a:lstStyle>
          <a:p/>
        </p:txBody>
      </p:sp>
      <p:grpSp>
        <p:nvGrpSpPr>
          <p:cNvPr id="183" name="Google Shape;183;p17"/>
          <p:cNvGrpSpPr/>
          <p:nvPr/>
        </p:nvGrpSpPr>
        <p:grpSpPr>
          <a:xfrm>
            <a:off x="0" y="752145"/>
            <a:ext cx="9233514" cy="3389569"/>
            <a:chOff x="0" y="752145"/>
            <a:chExt cx="9233514" cy="3389569"/>
          </a:xfrm>
        </p:grpSpPr>
        <p:grpSp>
          <p:nvGrpSpPr>
            <p:cNvPr id="184" name="Google Shape;184;p17"/>
            <p:cNvGrpSpPr/>
            <p:nvPr/>
          </p:nvGrpSpPr>
          <p:grpSpPr>
            <a:xfrm flipH="1">
              <a:off x="6511689" y="752145"/>
              <a:ext cx="2721825" cy="165350"/>
              <a:chOff x="-155500" y="301425"/>
              <a:chExt cx="2721825" cy="165350"/>
            </a:xfrm>
          </p:grpSpPr>
          <p:cxnSp>
            <p:nvCxnSpPr>
              <p:cNvPr id="185" name="Google Shape;185;p17"/>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186" name="Google Shape;186;p17"/>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187" name="Google Shape;187;p17"/>
            <p:cNvGrpSpPr/>
            <p:nvPr/>
          </p:nvGrpSpPr>
          <p:grpSpPr>
            <a:xfrm flipH="1">
              <a:off x="0" y="3963164"/>
              <a:ext cx="3706425" cy="178550"/>
              <a:chOff x="5527089" y="4218224"/>
              <a:chExt cx="3706425" cy="178550"/>
            </a:xfrm>
          </p:grpSpPr>
          <p:cxnSp>
            <p:nvCxnSpPr>
              <p:cNvPr id="188" name="Google Shape;188;p17"/>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189" name="Google Shape;189;p17"/>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90" name="Shape 190"/>
        <p:cNvGrpSpPr/>
        <p:nvPr/>
      </p:nvGrpSpPr>
      <p:grpSpPr>
        <a:xfrm>
          <a:off x="0" y="0"/>
          <a:ext cx="0" cy="0"/>
          <a:chOff x="0" y="0"/>
          <a:chExt cx="0" cy="0"/>
        </a:xfrm>
      </p:grpSpPr>
      <p:sp>
        <p:nvSpPr>
          <p:cNvPr id="191" name="Google Shape;191;p18"/>
          <p:cNvSpPr txBox="1"/>
          <p:nvPr>
            <p:ph type="title"/>
          </p:nvPr>
        </p:nvSpPr>
        <p:spPr>
          <a:xfrm>
            <a:off x="2223600" y="709622"/>
            <a:ext cx="4696800" cy="76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3000">
                <a:solidFill>
                  <a:schemeClr val="accen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92" name="Google Shape;192;p18"/>
          <p:cNvSpPr txBox="1"/>
          <p:nvPr>
            <p:ph idx="1" type="subTitle"/>
          </p:nvPr>
        </p:nvSpPr>
        <p:spPr>
          <a:xfrm>
            <a:off x="2223600" y="1467623"/>
            <a:ext cx="4696800" cy="3657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None/>
              <a:defRPr sz="1600">
                <a:solidFill>
                  <a:schemeClr val="lt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193" name="Google Shape;193;p18"/>
          <p:cNvSpPr txBox="1"/>
          <p:nvPr>
            <p:ph idx="2" type="title"/>
          </p:nvPr>
        </p:nvSpPr>
        <p:spPr>
          <a:xfrm>
            <a:off x="2223600" y="2007328"/>
            <a:ext cx="4696800" cy="76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3000">
                <a:solidFill>
                  <a:schemeClr val="accen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94" name="Google Shape;194;p18"/>
          <p:cNvSpPr txBox="1"/>
          <p:nvPr>
            <p:ph idx="3" type="subTitle"/>
          </p:nvPr>
        </p:nvSpPr>
        <p:spPr>
          <a:xfrm>
            <a:off x="2223600" y="2767900"/>
            <a:ext cx="4696800" cy="3657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None/>
              <a:defRPr sz="1600">
                <a:solidFill>
                  <a:schemeClr val="lt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195" name="Google Shape;195;p18"/>
          <p:cNvSpPr txBox="1"/>
          <p:nvPr>
            <p:ph idx="4" type="title"/>
          </p:nvPr>
        </p:nvSpPr>
        <p:spPr>
          <a:xfrm>
            <a:off x="2223600" y="3305035"/>
            <a:ext cx="4696800" cy="76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3000">
                <a:solidFill>
                  <a:schemeClr val="accen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96" name="Google Shape;196;p18"/>
          <p:cNvSpPr txBox="1"/>
          <p:nvPr>
            <p:ph idx="5" type="subTitle"/>
          </p:nvPr>
        </p:nvSpPr>
        <p:spPr>
          <a:xfrm>
            <a:off x="2223600" y="4068178"/>
            <a:ext cx="4696800" cy="3657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None/>
              <a:defRPr sz="1600">
                <a:solidFill>
                  <a:schemeClr val="lt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grpSp>
        <p:nvGrpSpPr>
          <p:cNvPr id="197" name="Google Shape;197;p18"/>
          <p:cNvGrpSpPr/>
          <p:nvPr/>
        </p:nvGrpSpPr>
        <p:grpSpPr>
          <a:xfrm flipH="1">
            <a:off x="273213" y="8"/>
            <a:ext cx="8597575" cy="5143504"/>
            <a:chOff x="273213" y="8"/>
            <a:chExt cx="8597575" cy="5143504"/>
          </a:xfrm>
        </p:grpSpPr>
        <p:grpSp>
          <p:nvGrpSpPr>
            <p:cNvPr id="198" name="Google Shape;198;p18"/>
            <p:cNvGrpSpPr/>
            <p:nvPr/>
          </p:nvGrpSpPr>
          <p:grpSpPr>
            <a:xfrm rot="5400000">
              <a:off x="-1005025" y="1278245"/>
              <a:ext cx="2721825" cy="165350"/>
              <a:chOff x="-155500" y="301425"/>
              <a:chExt cx="2721825" cy="165350"/>
            </a:xfrm>
          </p:grpSpPr>
          <p:cxnSp>
            <p:nvCxnSpPr>
              <p:cNvPr id="199" name="Google Shape;199;p18"/>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200" name="Google Shape;200;p18"/>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201" name="Google Shape;201;p18"/>
            <p:cNvGrpSpPr/>
            <p:nvPr/>
          </p:nvGrpSpPr>
          <p:grpSpPr>
            <a:xfrm rot="5400000">
              <a:off x="6928300" y="3201024"/>
              <a:ext cx="3706425" cy="178550"/>
              <a:chOff x="5527089" y="4218224"/>
              <a:chExt cx="3706425" cy="178550"/>
            </a:xfrm>
          </p:grpSpPr>
          <p:cxnSp>
            <p:nvCxnSpPr>
              <p:cNvPr id="202" name="Google Shape;202;p18"/>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203" name="Google Shape;203;p18"/>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4" name="Shape 204"/>
        <p:cNvGrpSpPr/>
        <p:nvPr/>
      </p:nvGrpSpPr>
      <p:grpSpPr>
        <a:xfrm>
          <a:off x="0" y="0"/>
          <a:ext cx="0" cy="0"/>
          <a:chOff x="0" y="0"/>
          <a:chExt cx="0" cy="0"/>
        </a:xfrm>
      </p:grpSpPr>
      <p:sp>
        <p:nvSpPr>
          <p:cNvPr id="205" name="Google Shape;205;p19"/>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grpSp>
        <p:nvGrpSpPr>
          <p:cNvPr id="206" name="Google Shape;206;p19"/>
          <p:cNvGrpSpPr/>
          <p:nvPr/>
        </p:nvGrpSpPr>
        <p:grpSpPr>
          <a:xfrm>
            <a:off x="273213" y="8"/>
            <a:ext cx="8597575" cy="5143504"/>
            <a:chOff x="273213" y="8"/>
            <a:chExt cx="8597575" cy="5143504"/>
          </a:xfrm>
        </p:grpSpPr>
        <p:grpSp>
          <p:nvGrpSpPr>
            <p:cNvPr id="207" name="Google Shape;207;p19"/>
            <p:cNvGrpSpPr/>
            <p:nvPr/>
          </p:nvGrpSpPr>
          <p:grpSpPr>
            <a:xfrm rot="5400000">
              <a:off x="-1005025" y="1278245"/>
              <a:ext cx="2721825" cy="165350"/>
              <a:chOff x="-155500" y="301425"/>
              <a:chExt cx="2721825" cy="165350"/>
            </a:xfrm>
          </p:grpSpPr>
          <p:cxnSp>
            <p:nvCxnSpPr>
              <p:cNvPr id="208" name="Google Shape;208;p19"/>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209" name="Google Shape;209;p19"/>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210" name="Google Shape;210;p19"/>
            <p:cNvGrpSpPr/>
            <p:nvPr/>
          </p:nvGrpSpPr>
          <p:grpSpPr>
            <a:xfrm rot="5400000">
              <a:off x="6928300" y="3201024"/>
              <a:ext cx="3706425" cy="178550"/>
              <a:chOff x="5527089" y="4218224"/>
              <a:chExt cx="3706425" cy="178550"/>
            </a:xfrm>
          </p:grpSpPr>
          <p:cxnSp>
            <p:nvCxnSpPr>
              <p:cNvPr id="211" name="Google Shape;211;p19"/>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212" name="Google Shape;212;p19"/>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213" name="Shape 213"/>
        <p:cNvGrpSpPr/>
        <p:nvPr/>
      </p:nvGrpSpPr>
      <p:grpSpPr>
        <a:xfrm>
          <a:off x="0" y="0"/>
          <a:ext cx="0" cy="0"/>
          <a:chOff x="0" y="0"/>
          <a:chExt cx="0" cy="0"/>
        </a:xfrm>
      </p:grpSpPr>
      <p:sp>
        <p:nvSpPr>
          <p:cNvPr id="214" name="Google Shape;214;p20"/>
          <p:cNvSpPr txBox="1"/>
          <p:nvPr>
            <p:ph type="title"/>
          </p:nvPr>
        </p:nvSpPr>
        <p:spPr>
          <a:xfrm>
            <a:off x="720000" y="1689905"/>
            <a:ext cx="3432900" cy="1034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215" name="Google Shape;215;p20"/>
          <p:cNvSpPr txBox="1"/>
          <p:nvPr>
            <p:ph idx="1" type="subTitle"/>
          </p:nvPr>
        </p:nvSpPr>
        <p:spPr>
          <a:xfrm>
            <a:off x="720000" y="2648395"/>
            <a:ext cx="3432900" cy="80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grpSp>
        <p:nvGrpSpPr>
          <p:cNvPr id="216" name="Google Shape;216;p20"/>
          <p:cNvGrpSpPr/>
          <p:nvPr/>
        </p:nvGrpSpPr>
        <p:grpSpPr>
          <a:xfrm>
            <a:off x="-155500" y="752145"/>
            <a:ext cx="9389014" cy="3644629"/>
            <a:chOff x="-155500" y="752145"/>
            <a:chExt cx="9389014" cy="3644629"/>
          </a:xfrm>
        </p:grpSpPr>
        <p:grpSp>
          <p:nvGrpSpPr>
            <p:cNvPr id="217" name="Google Shape;217;p20"/>
            <p:cNvGrpSpPr/>
            <p:nvPr/>
          </p:nvGrpSpPr>
          <p:grpSpPr>
            <a:xfrm>
              <a:off x="-155500" y="752145"/>
              <a:ext cx="2721825" cy="165350"/>
              <a:chOff x="-155500" y="301425"/>
              <a:chExt cx="2721825" cy="165350"/>
            </a:xfrm>
          </p:grpSpPr>
          <p:cxnSp>
            <p:nvCxnSpPr>
              <p:cNvPr id="218" name="Google Shape;218;p20"/>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219" name="Google Shape;219;p20"/>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220" name="Google Shape;220;p20"/>
            <p:cNvGrpSpPr/>
            <p:nvPr/>
          </p:nvGrpSpPr>
          <p:grpSpPr>
            <a:xfrm>
              <a:off x="5527089" y="4218224"/>
              <a:ext cx="3706425" cy="178550"/>
              <a:chOff x="5527089" y="4218224"/>
              <a:chExt cx="3706425" cy="178550"/>
            </a:xfrm>
          </p:grpSpPr>
          <p:cxnSp>
            <p:nvCxnSpPr>
              <p:cNvPr id="221" name="Google Shape;221;p20"/>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222" name="Google Shape;222;p20"/>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 name="Shape 14"/>
        <p:cNvGrpSpPr/>
        <p:nvPr/>
      </p:nvGrpSpPr>
      <p:grpSpPr>
        <a:xfrm>
          <a:off x="0" y="0"/>
          <a:ext cx="0" cy="0"/>
          <a:chOff x="0" y="0"/>
          <a:chExt cx="0" cy="0"/>
        </a:xfrm>
      </p:grpSpPr>
      <p:sp>
        <p:nvSpPr>
          <p:cNvPr id="15" name="Google Shape;15;p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16" name="Google Shape;16;p3"/>
          <p:cNvSpPr txBox="1"/>
          <p:nvPr>
            <p:ph idx="1" type="body"/>
          </p:nvPr>
        </p:nvSpPr>
        <p:spPr>
          <a:xfrm>
            <a:off x="720000" y="1215750"/>
            <a:ext cx="7704000" cy="399000"/>
          </a:xfrm>
          <a:prstGeom prst="rect">
            <a:avLst/>
          </a:prstGeom>
          <a:noFill/>
          <a:ln>
            <a:noFill/>
          </a:ln>
        </p:spPr>
        <p:txBody>
          <a:bodyPr anchorCtr="0" anchor="t" bIns="91425" lIns="91425" spcFirstLastPara="1" rIns="91425" wrap="square" tIns="91425">
            <a:noAutofit/>
          </a:bodyPr>
          <a:lstStyle>
            <a:lvl1pPr indent="-317500" lvl="0" marL="457200" algn="ctr">
              <a:lnSpc>
                <a:spcPct val="100000"/>
              </a:lnSpc>
              <a:spcBef>
                <a:spcPts val="0"/>
              </a:spcBef>
              <a:spcAft>
                <a:spcPts val="0"/>
              </a:spcAft>
              <a:buSzPts val="1400"/>
              <a:buFont typeface="Nunito Light"/>
              <a:buChar char="●"/>
              <a:defRPr/>
            </a:lvl1pPr>
            <a:lvl2pPr indent="-317500" lvl="1" marL="914400" algn="ctr">
              <a:lnSpc>
                <a:spcPct val="100000"/>
              </a:lnSpc>
              <a:spcBef>
                <a:spcPts val="0"/>
              </a:spcBef>
              <a:spcAft>
                <a:spcPts val="0"/>
              </a:spcAft>
              <a:buSzPts val="1400"/>
              <a:buFont typeface="Nunito Light"/>
              <a:buChar char="○"/>
              <a:defRPr/>
            </a:lvl2pPr>
            <a:lvl3pPr indent="-317500" lvl="2" marL="1371600" algn="ctr">
              <a:lnSpc>
                <a:spcPct val="100000"/>
              </a:lnSpc>
              <a:spcBef>
                <a:spcPts val="0"/>
              </a:spcBef>
              <a:spcAft>
                <a:spcPts val="0"/>
              </a:spcAft>
              <a:buSzPts val="1400"/>
              <a:buFont typeface="Nunito Light"/>
              <a:buChar char="■"/>
              <a:defRPr/>
            </a:lvl3pPr>
            <a:lvl4pPr indent="-317500" lvl="3" marL="1828800" algn="ctr">
              <a:lnSpc>
                <a:spcPct val="100000"/>
              </a:lnSpc>
              <a:spcBef>
                <a:spcPts val="0"/>
              </a:spcBef>
              <a:spcAft>
                <a:spcPts val="0"/>
              </a:spcAft>
              <a:buSzPts val="1400"/>
              <a:buFont typeface="Nunito Light"/>
              <a:buChar char="●"/>
              <a:defRPr/>
            </a:lvl4pPr>
            <a:lvl5pPr indent="-317500" lvl="4" marL="2286000" algn="ctr">
              <a:lnSpc>
                <a:spcPct val="100000"/>
              </a:lnSpc>
              <a:spcBef>
                <a:spcPts val="0"/>
              </a:spcBef>
              <a:spcAft>
                <a:spcPts val="0"/>
              </a:spcAft>
              <a:buSzPts val="1400"/>
              <a:buFont typeface="Nunito Light"/>
              <a:buChar char="○"/>
              <a:defRPr/>
            </a:lvl5pPr>
            <a:lvl6pPr indent="-317500" lvl="5" marL="2743200" algn="ctr">
              <a:lnSpc>
                <a:spcPct val="100000"/>
              </a:lnSpc>
              <a:spcBef>
                <a:spcPts val="0"/>
              </a:spcBef>
              <a:spcAft>
                <a:spcPts val="0"/>
              </a:spcAft>
              <a:buSzPts val="1400"/>
              <a:buFont typeface="Nunito Light"/>
              <a:buChar char="■"/>
              <a:defRPr/>
            </a:lvl6pPr>
            <a:lvl7pPr indent="-317500" lvl="6" marL="3200400" algn="ctr">
              <a:lnSpc>
                <a:spcPct val="100000"/>
              </a:lnSpc>
              <a:spcBef>
                <a:spcPts val="0"/>
              </a:spcBef>
              <a:spcAft>
                <a:spcPts val="0"/>
              </a:spcAft>
              <a:buSzPts val="1400"/>
              <a:buFont typeface="Nunito Light"/>
              <a:buChar char="●"/>
              <a:defRPr/>
            </a:lvl7pPr>
            <a:lvl8pPr indent="-317500" lvl="7" marL="3657600" algn="ctr">
              <a:lnSpc>
                <a:spcPct val="100000"/>
              </a:lnSpc>
              <a:spcBef>
                <a:spcPts val="0"/>
              </a:spcBef>
              <a:spcAft>
                <a:spcPts val="0"/>
              </a:spcAft>
              <a:buSzPts val="1400"/>
              <a:buFont typeface="Nunito Light"/>
              <a:buChar char="○"/>
              <a:defRPr/>
            </a:lvl8pPr>
            <a:lvl9pPr indent="-317500" lvl="8" marL="4114800" algn="ctr">
              <a:lnSpc>
                <a:spcPct val="100000"/>
              </a:lnSpc>
              <a:spcBef>
                <a:spcPts val="0"/>
              </a:spcBef>
              <a:spcAft>
                <a:spcPts val="0"/>
              </a:spcAft>
              <a:buSzPts val="1400"/>
              <a:buFont typeface="Nunito Light"/>
              <a:buChar char="■"/>
              <a:defRPr/>
            </a:lvl9pPr>
          </a:lstStyle>
          <a:p/>
        </p:txBody>
      </p:sp>
      <p:grpSp>
        <p:nvGrpSpPr>
          <p:cNvPr id="17" name="Google Shape;17;p3"/>
          <p:cNvGrpSpPr/>
          <p:nvPr/>
        </p:nvGrpSpPr>
        <p:grpSpPr>
          <a:xfrm>
            <a:off x="273213" y="8"/>
            <a:ext cx="8597575" cy="5143504"/>
            <a:chOff x="273213" y="8"/>
            <a:chExt cx="8597575" cy="5143504"/>
          </a:xfrm>
        </p:grpSpPr>
        <p:grpSp>
          <p:nvGrpSpPr>
            <p:cNvPr id="18" name="Google Shape;18;p3"/>
            <p:cNvGrpSpPr/>
            <p:nvPr/>
          </p:nvGrpSpPr>
          <p:grpSpPr>
            <a:xfrm rot="5400000">
              <a:off x="-1005025" y="1278245"/>
              <a:ext cx="2721825" cy="165350"/>
              <a:chOff x="-155500" y="301425"/>
              <a:chExt cx="2721825" cy="165350"/>
            </a:xfrm>
          </p:grpSpPr>
          <p:cxnSp>
            <p:nvCxnSpPr>
              <p:cNvPr id="19" name="Google Shape;19;p3"/>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20" name="Google Shape;20;p3"/>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21" name="Google Shape;21;p3"/>
            <p:cNvGrpSpPr/>
            <p:nvPr/>
          </p:nvGrpSpPr>
          <p:grpSpPr>
            <a:xfrm rot="5400000">
              <a:off x="6928300" y="3201024"/>
              <a:ext cx="3706425" cy="178550"/>
              <a:chOff x="5527089" y="4218224"/>
              <a:chExt cx="3706425" cy="178550"/>
            </a:xfrm>
          </p:grpSpPr>
          <p:cxnSp>
            <p:nvCxnSpPr>
              <p:cNvPr id="22" name="Google Shape;22;p3"/>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23" name="Google Shape;23;p3"/>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223" name="Shape 223"/>
        <p:cNvGrpSpPr/>
        <p:nvPr/>
      </p:nvGrpSpPr>
      <p:grpSpPr>
        <a:xfrm>
          <a:off x="0" y="0"/>
          <a:ext cx="0" cy="0"/>
          <a:chOff x="0" y="0"/>
          <a:chExt cx="0" cy="0"/>
        </a:xfrm>
      </p:grpSpPr>
      <p:sp>
        <p:nvSpPr>
          <p:cNvPr id="224" name="Google Shape;224;p21"/>
          <p:cNvSpPr txBox="1"/>
          <p:nvPr>
            <p:ph type="title"/>
          </p:nvPr>
        </p:nvSpPr>
        <p:spPr>
          <a:xfrm>
            <a:off x="4686725" y="1925841"/>
            <a:ext cx="3475800" cy="590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225" name="Google Shape;225;p21"/>
          <p:cNvSpPr txBox="1"/>
          <p:nvPr>
            <p:ph idx="1" type="subTitle"/>
          </p:nvPr>
        </p:nvSpPr>
        <p:spPr>
          <a:xfrm>
            <a:off x="4686900" y="2440059"/>
            <a:ext cx="3475800" cy="777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grpSp>
        <p:nvGrpSpPr>
          <p:cNvPr id="226" name="Google Shape;226;p21"/>
          <p:cNvGrpSpPr/>
          <p:nvPr/>
        </p:nvGrpSpPr>
        <p:grpSpPr>
          <a:xfrm>
            <a:off x="-155500" y="752145"/>
            <a:ext cx="9389014" cy="3644629"/>
            <a:chOff x="-155500" y="752145"/>
            <a:chExt cx="9389014" cy="3644629"/>
          </a:xfrm>
        </p:grpSpPr>
        <p:grpSp>
          <p:nvGrpSpPr>
            <p:cNvPr id="227" name="Google Shape;227;p21"/>
            <p:cNvGrpSpPr/>
            <p:nvPr/>
          </p:nvGrpSpPr>
          <p:grpSpPr>
            <a:xfrm>
              <a:off x="-155500" y="752145"/>
              <a:ext cx="2721825" cy="165350"/>
              <a:chOff x="-155500" y="301425"/>
              <a:chExt cx="2721825" cy="165350"/>
            </a:xfrm>
          </p:grpSpPr>
          <p:cxnSp>
            <p:nvCxnSpPr>
              <p:cNvPr id="228" name="Google Shape;228;p21"/>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229" name="Google Shape;229;p21"/>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230" name="Google Shape;230;p21"/>
            <p:cNvGrpSpPr/>
            <p:nvPr/>
          </p:nvGrpSpPr>
          <p:grpSpPr>
            <a:xfrm>
              <a:off x="5527089" y="4218224"/>
              <a:ext cx="3706425" cy="178550"/>
              <a:chOff x="5527089" y="4218224"/>
              <a:chExt cx="3706425" cy="178550"/>
            </a:xfrm>
          </p:grpSpPr>
          <p:cxnSp>
            <p:nvCxnSpPr>
              <p:cNvPr id="231" name="Google Shape;231;p21"/>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232" name="Google Shape;232;p21"/>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2">
    <p:spTree>
      <p:nvGrpSpPr>
        <p:cNvPr id="233" name="Shape 233"/>
        <p:cNvGrpSpPr/>
        <p:nvPr/>
      </p:nvGrpSpPr>
      <p:grpSpPr>
        <a:xfrm>
          <a:off x="0" y="0"/>
          <a:ext cx="0" cy="0"/>
          <a:chOff x="0" y="0"/>
          <a:chExt cx="0" cy="0"/>
        </a:xfrm>
      </p:grpSpPr>
      <p:sp>
        <p:nvSpPr>
          <p:cNvPr id="234" name="Google Shape;234;p22"/>
          <p:cNvSpPr txBox="1"/>
          <p:nvPr>
            <p:ph type="title"/>
          </p:nvPr>
        </p:nvSpPr>
        <p:spPr>
          <a:xfrm>
            <a:off x="1116525" y="1907653"/>
            <a:ext cx="3923400" cy="599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235" name="Google Shape;235;p22"/>
          <p:cNvSpPr txBox="1"/>
          <p:nvPr>
            <p:ph idx="1" type="subTitle"/>
          </p:nvPr>
        </p:nvSpPr>
        <p:spPr>
          <a:xfrm>
            <a:off x="1116513" y="2430647"/>
            <a:ext cx="3923400" cy="80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grpSp>
        <p:nvGrpSpPr>
          <p:cNvPr id="236" name="Google Shape;236;p22"/>
          <p:cNvGrpSpPr/>
          <p:nvPr/>
        </p:nvGrpSpPr>
        <p:grpSpPr>
          <a:xfrm>
            <a:off x="-155500" y="752145"/>
            <a:ext cx="9389014" cy="3644629"/>
            <a:chOff x="-155500" y="752145"/>
            <a:chExt cx="9389014" cy="3644629"/>
          </a:xfrm>
        </p:grpSpPr>
        <p:grpSp>
          <p:nvGrpSpPr>
            <p:cNvPr id="237" name="Google Shape;237;p22"/>
            <p:cNvGrpSpPr/>
            <p:nvPr/>
          </p:nvGrpSpPr>
          <p:grpSpPr>
            <a:xfrm>
              <a:off x="-155500" y="752145"/>
              <a:ext cx="2721825" cy="165350"/>
              <a:chOff x="-155500" y="301425"/>
              <a:chExt cx="2721825" cy="165350"/>
            </a:xfrm>
          </p:grpSpPr>
          <p:cxnSp>
            <p:nvCxnSpPr>
              <p:cNvPr id="238" name="Google Shape;238;p22"/>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239" name="Google Shape;239;p22"/>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240" name="Google Shape;240;p22"/>
            <p:cNvGrpSpPr/>
            <p:nvPr/>
          </p:nvGrpSpPr>
          <p:grpSpPr>
            <a:xfrm>
              <a:off x="5527089" y="4218224"/>
              <a:ext cx="3706425" cy="178550"/>
              <a:chOff x="5527089" y="4218224"/>
              <a:chExt cx="3706425" cy="178550"/>
            </a:xfrm>
          </p:grpSpPr>
          <p:cxnSp>
            <p:nvCxnSpPr>
              <p:cNvPr id="241" name="Google Shape;241;p22"/>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242" name="Google Shape;242;p22"/>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243" name="Shape 243"/>
        <p:cNvGrpSpPr/>
        <p:nvPr/>
      </p:nvGrpSpPr>
      <p:grpSpPr>
        <a:xfrm>
          <a:off x="0" y="0"/>
          <a:ext cx="0" cy="0"/>
          <a:chOff x="0" y="0"/>
          <a:chExt cx="0" cy="0"/>
        </a:xfrm>
      </p:grpSpPr>
      <p:sp>
        <p:nvSpPr>
          <p:cNvPr id="244" name="Google Shape;244;p2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grpSp>
        <p:nvGrpSpPr>
          <p:cNvPr id="245" name="Google Shape;245;p23"/>
          <p:cNvGrpSpPr/>
          <p:nvPr/>
        </p:nvGrpSpPr>
        <p:grpSpPr>
          <a:xfrm flipH="1">
            <a:off x="273213" y="8"/>
            <a:ext cx="8597575" cy="5143504"/>
            <a:chOff x="273213" y="8"/>
            <a:chExt cx="8597575" cy="5143504"/>
          </a:xfrm>
        </p:grpSpPr>
        <p:grpSp>
          <p:nvGrpSpPr>
            <p:cNvPr id="246" name="Google Shape;246;p23"/>
            <p:cNvGrpSpPr/>
            <p:nvPr/>
          </p:nvGrpSpPr>
          <p:grpSpPr>
            <a:xfrm rot="5400000">
              <a:off x="-1005025" y="1278245"/>
              <a:ext cx="2721825" cy="165350"/>
              <a:chOff x="-155500" y="301425"/>
              <a:chExt cx="2721825" cy="165350"/>
            </a:xfrm>
          </p:grpSpPr>
          <p:cxnSp>
            <p:nvCxnSpPr>
              <p:cNvPr id="247" name="Google Shape;247;p23"/>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248" name="Google Shape;248;p23"/>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249" name="Google Shape;249;p23"/>
            <p:cNvGrpSpPr/>
            <p:nvPr/>
          </p:nvGrpSpPr>
          <p:grpSpPr>
            <a:xfrm rot="5400000">
              <a:off x="6928300" y="3201024"/>
              <a:ext cx="3706425" cy="178550"/>
              <a:chOff x="5527089" y="4218224"/>
              <a:chExt cx="3706425" cy="178550"/>
            </a:xfrm>
          </p:grpSpPr>
          <p:cxnSp>
            <p:nvCxnSpPr>
              <p:cNvPr id="250" name="Google Shape;250;p23"/>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251" name="Google Shape;251;p23"/>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252" name="Shape 252"/>
        <p:cNvGrpSpPr/>
        <p:nvPr/>
      </p:nvGrpSpPr>
      <p:grpSpPr>
        <a:xfrm>
          <a:off x="0" y="0"/>
          <a:ext cx="0" cy="0"/>
          <a:chOff x="0" y="0"/>
          <a:chExt cx="0" cy="0"/>
        </a:xfrm>
      </p:grpSpPr>
      <p:sp>
        <p:nvSpPr>
          <p:cNvPr id="253" name="Google Shape;253;p2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grpSp>
        <p:nvGrpSpPr>
          <p:cNvPr id="254" name="Google Shape;254;p24"/>
          <p:cNvGrpSpPr/>
          <p:nvPr/>
        </p:nvGrpSpPr>
        <p:grpSpPr>
          <a:xfrm flipH="1">
            <a:off x="273213" y="8"/>
            <a:ext cx="8597575" cy="5143504"/>
            <a:chOff x="273213" y="8"/>
            <a:chExt cx="8597575" cy="5143504"/>
          </a:xfrm>
        </p:grpSpPr>
        <p:grpSp>
          <p:nvGrpSpPr>
            <p:cNvPr id="255" name="Google Shape;255;p24"/>
            <p:cNvGrpSpPr/>
            <p:nvPr/>
          </p:nvGrpSpPr>
          <p:grpSpPr>
            <a:xfrm rot="5400000">
              <a:off x="-1005025" y="1278245"/>
              <a:ext cx="2721825" cy="165350"/>
              <a:chOff x="-155500" y="301425"/>
              <a:chExt cx="2721825" cy="165350"/>
            </a:xfrm>
          </p:grpSpPr>
          <p:cxnSp>
            <p:nvCxnSpPr>
              <p:cNvPr id="256" name="Google Shape;256;p24"/>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257" name="Google Shape;257;p24"/>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258" name="Google Shape;258;p24"/>
            <p:cNvGrpSpPr/>
            <p:nvPr/>
          </p:nvGrpSpPr>
          <p:grpSpPr>
            <a:xfrm rot="5400000">
              <a:off x="6928300" y="3201024"/>
              <a:ext cx="3706425" cy="178550"/>
              <a:chOff x="5527089" y="4218224"/>
              <a:chExt cx="3706425" cy="178550"/>
            </a:xfrm>
          </p:grpSpPr>
          <p:cxnSp>
            <p:nvCxnSpPr>
              <p:cNvPr id="259" name="Google Shape;259;p24"/>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260" name="Google Shape;260;p24"/>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_1">
    <p:spTree>
      <p:nvGrpSpPr>
        <p:cNvPr id="261" name="Shape 261"/>
        <p:cNvGrpSpPr/>
        <p:nvPr/>
      </p:nvGrpSpPr>
      <p:grpSpPr>
        <a:xfrm>
          <a:off x="0" y="0"/>
          <a:ext cx="0" cy="0"/>
          <a:chOff x="0" y="0"/>
          <a:chExt cx="0" cy="0"/>
        </a:xfrm>
      </p:grpSpPr>
      <p:sp>
        <p:nvSpPr>
          <p:cNvPr id="262" name="Google Shape;262;p25"/>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grpSp>
        <p:nvGrpSpPr>
          <p:cNvPr id="263" name="Google Shape;263;p25"/>
          <p:cNvGrpSpPr/>
          <p:nvPr/>
        </p:nvGrpSpPr>
        <p:grpSpPr>
          <a:xfrm>
            <a:off x="273213" y="7"/>
            <a:ext cx="8597575" cy="5143504"/>
            <a:chOff x="273213" y="7"/>
            <a:chExt cx="8597575" cy="5143504"/>
          </a:xfrm>
        </p:grpSpPr>
        <p:grpSp>
          <p:nvGrpSpPr>
            <p:cNvPr id="264" name="Google Shape;264;p25"/>
            <p:cNvGrpSpPr/>
            <p:nvPr/>
          </p:nvGrpSpPr>
          <p:grpSpPr>
            <a:xfrm flipH="1" rot="5400000">
              <a:off x="-1005025" y="3699924"/>
              <a:ext cx="2721825" cy="165350"/>
              <a:chOff x="-155500" y="301425"/>
              <a:chExt cx="2721825" cy="165350"/>
            </a:xfrm>
          </p:grpSpPr>
          <p:cxnSp>
            <p:nvCxnSpPr>
              <p:cNvPr id="265" name="Google Shape;265;p25"/>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266" name="Google Shape;266;p25"/>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267" name="Google Shape;267;p25"/>
            <p:cNvGrpSpPr/>
            <p:nvPr/>
          </p:nvGrpSpPr>
          <p:grpSpPr>
            <a:xfrm flipH="1" rot="5400000">
              <a:off x="6928300" y="1763945"/>
              <a:ext cx="3706425" cy="178550"/>
              <a:chOff x="5527089" y="4218224"/>
              <a:chExt cx="3706425" cy="178550"/>
            </a:xfrm>
          </p:grpSpPr>
          <p:cxnSp>
            <p:nvCxnSpPr>
              <p:cNvPr id="268" name="Google Shape;268;p25"/>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269" name="Google Shape;269;p25"/>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11">
    <p:spTree>
      <p:nvGrpSpPr>
        <p:cNvPr id="270" name="Shape 270"/>
        <p:cNvGrpSpPr/>
        <p:nvPr/>
      </p:nvGrpSpPr>
      <p:grpSpPr>
        <a:xfrm>
          <a:off x="0" y="0"/>
          <a:ext cx="0" cy="0"/>
          <a:chOff x="0" y="0"/>
          <a:chExt cx="0" cy="0"/>
        </a:xfrm>
      </p:grpSpPr>
      <p:sp>
        <p:nvSpPr>
          <p:cNvPr id="271" name="Google Shape;271;p2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272" name="Google Shape;272;p26"/>
          <p:cNvSpPr txBox="1"/>
          <p:nvPr>
            <p:ph idx="1" type="subTitle"/>
          </p:nvPr>
        </p:nvSpPr>
        <p:spPr>
          <a:xfrm>
            <a:off x="2346403" y="2094882"/>
            <a:ext cx="19752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73" name="Google Shape;273;p26"/>
          <p:cNvSpPr txBox="1"/>
          <p:nvPr>
            <p:ph idx="2" type="subTitle"/>
          </p:nvPr>
        </p:nvSpPr>
        <p:spPr>
          <a:xfrm>
            <a:off x="4816997" y="2094882"/>
            <a:ext cx="19752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74" name="Google Shape;274;p26"/>
          <p:cNvSpPr txBox="1"/>
          <p:nvPr>
            <p:ph idx="3" type="subTitle"/>
          </p:nvPr>
        </p:nvSpPr>
        <p:spPr>
          <a:xfrm>
            <a:off x="1111105" y="3756882"/>
            <a:ext cx="19752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75" name="Google Shape;275;p26"/>
          <p:cNvSpPr txBox="1"/>
          <p:nvPr>
            <p:ph idx="4" type="subTitle"/>
          </p:nvPr>
        </p:nvSpPr>
        <p:spPr>
          <a:xfrm>
            <a:off x="3581700" y="3756882"/>
            <a:ext cx="19752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76" name="Google Shape;276;p26"/>
          <p:cNvSpPr txBox="1"/>
          <p:nvPr>
            <p:ph idx="5" type="subTitle"/>
          </p:nvPr>
        </p:nvSpPr>
        <p:spPr>
          <a:xfrm>
            <a:off x="6052295" y="3756882"/>
            <a:ext cx="19752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77" name="Google Shape;277;p26"/>
          <p:cNvSpPr txBox="1"/>
          <p:nvPr>
            <p:ph idx="6" type="subTitle"/>
          </p:nvPr>
        </p:nvSpPr>
        <p:spPr>
          <a:xfrm>
            <a:off x="2347978" y="1833388"/>
            <a:ext cx="1978200" cy="377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78" name="Google Shape;278;p26"/>
          <p:cNvSpPr txBox="1"/>
          <p:nvPr>
            <p:ph idx="7" type="subTitle"/>
          </p:nvPr>
        </p:nvSpPr>
        <p:spPr>
          <a:xfrm>
            <a:off x="4817822" y="1833388"/>
            <a:ext cx="1978200" cy="377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79" name="Google Shape;279;p26"/>
          <p:cNvSpPr txBox="1"/>
          <p:nvPr>
            <p:ph idx="8" type="subTitle"/>
          </p:nvPr>
        </p:nvSpPr>
        <p:spPr>
          <a:xfrm>
            <a:off x="1111105" y="3494250"/>
            <a:ext cx="1978200" cy="377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80" name="Google Shape;280;p26"/>
          <p:cNvSpPr txBox="1"/>
          <p:nvPr>
            <p:ph idx="9" type="subTitle"/>
          </p:nvPr>
        </p:nvSpPr>
        <p:spPr>
          <a:xfrm>
            <a:off x="3580950" y="3494250"/>
            <a:ext cx="1978200" cy="377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81" name="Google Shape;281;p26"/>
          <p:cNvSpPr txBox="1"/>
          <p:nvPr>
            <p:ph idx="13" type="subTitle"/>
          </p:nvPr>
        </p:nvSpPr>
        <p:spPr>
          <a:xfrm>
            <a:off x="6050795" y="3494250"/>
            <a:ext cx="1978200" cy="377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grpSp>
        <p:nvGrpSpPr>
          <p:cNvPr id="282" name="Google Shape;282;p26"/>
          <p:cNvGrpSpPr/>
          <p:nvPr/>
        </p:nvGrpSpPr>
        <p:grpSpPr>
          <a:xfrm flipH="1" rot="10800000">
            <a:off x="0" y="202153"/>
            <a:ext cx="9143989" cy="4739194"/>
            <a:chOff x="0" y="202153"/>
            <a:chExt cx="9143989" cy="4739194"/>
          </a:xfrm>
        </p:grpSpPr>
        <p:grpSp>
          <p:nvGrpSpPr>
            <p:cNvPr id="283" name="Google Shape;283;p26"/>
            <p:cNvGrpSpPr/>
            <p:nvPr/>
          </p:nvGrpSpPr>
          <p:grpSpPr>
            <a:xfrm>
              <a:off x="0" y="202153"/>
              <a:ext cx="2721825" cy="165350"/>
              <a:chOff x="-155500" y="301425"/>
              <a:chExt cx="2721825" cy="165350"/>
            </a:xfrm>
          </p:grpSpPr>
          <p:cxnSp>
            <p:nvCxnSpPr>
              <p:cNvPr id="284" name="Google Shape;284;p26"/>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285" name="Google Shape;285;p26"/>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286" name="Google Shape;286;p26"/>
            <p:cNvGrpSpPr/>
            <p:nvPr/>
          </p:nvGrpSpPr>
          <p:grpSpPr>
            <a:xfrm>
              <a:off x="5437564" y="4762797"/>
              <a:ext cx="3706425" cy="178550"/>
              <a:chOff x="5527089" y="4218224"/>
              <a:chExt cx="3706425" cy="178550"/>
            </a:xfrm>
          </p:grpSpPr>
          <p:cxnSp>
            <p:nvCxnSpPr>
              <p:cNvPr id="287" name="Google Shape;287;p26"/>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288" name="Google Shape;288;p26"/>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9" name="Shape 289"/>
        <p:cNvGrpSpPr/>
        <p:nvPr/>
      </p:nvGrpSpPr>
      <p:grpSpPr>
        <a:xfrm>
          <a:off x="0" y="0"/>
          <a:ext cx="0" cy="0"/>
          <a:chOff x="0" y="0"/>
          <a:chExt cx="0" cy="0"/>
        </a:xfrm>
      </p:grpSpPr>
      <p:sp>
        <p:nvSpPr>
          <p:cNvPr id="290" name="Google Shape;290;p2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291" name="Google Shape;291;p27"/>
          <p:cNvSpPr txBox="1"/>
          <p:nvPr>
            <p:ph idx="1" type="subTitle"/>
          </p:nvPr>
        </p:nvSpPr>
        <p:spPr>
          <a:xfrm>
            <a:off x="5125737" y="3608750"/>
            <a:ext cx="28701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b="0"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92" name="Google Shape;292;p27"/>
          <p:cNvSpPr txBox="1"/>
          <p:nvPr>
            <p:ph idx="2" type="subTitle"/>
          </p:nvPr>
        </p:nvSpPr>
        <p:spPr>
          <a:xfrm>
            <a:off x="1148420" y="3608750"/>
            <a:ext cx="28701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b="0"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93" name="Google Shape;293;p27"/>
          <p:cNvSpPr txBox="1"/>
          <p:nvPr>
            <p:ph idx="3" type="subTitle"/>
          </p:nvPr>
        </p:nvSpPr>
        <p:spPr>
          <a:xfrm>
            <a:off x="5125727" y="3300725"/>
            <a:ext cx="2870100" cy="394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sz="24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94" name="Google Shape;294;p27"/>
          <p:cNvSpPr txBox="1"/>
          <p:nvPr>
            <p:ph idx="4" type="subTitle"/>
          </p:nvPr>
        </p:nvSpPr>
        <p:spPr>
          <a:xfrm>
            <a:off x="1148163" y="3300725"/>
            <a:ext cx="2870100" cy="394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sz="24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grpSp>
        <p:nvGrpSpPr>
          <p:cNvPr id="295" name="Google Shape;295;p27"/>
          <p:cNvGrpSpPr/>
          <p:nvPr/>
        </p:nvGrpSpPr>
        <p:grpSpPr>
          <a:xfrm>
            <a:off x="0" y="202153"/>
            <a:ext cx="9143989" cy="4739194"/>
            <a:chOff x="0" y="202153"/>
            <a:chExt cx="9143989" cy="4739194"/>
          </a:xfrm>
        </p:grpSpPr>
        <p:grpSp>
          <p:nvGrpSpPr>
            <p:cNvPr id="296" name="Google Shape;296;p27"/>
            <p:cNvGrpSpPr/>
            <p:nvPr/>
          </p:nvGrpSpPr>
          <p:grpSpPr>
            <a:xfrm flipH="1">
              <a:off x="6422164" y="202153"/>
              <a:ext cx="2721825" cy="165350"/>
              <a:chOff x="-155500" y="301425"/>
              <a:chExt cx="2721825" cy="165350"/>
            </a:xfrm>
          </p:grpSpPr>
          <p:cxnSp>
            <p:nvCxnSpPr>
              <p:cNvPr id="297" name="Google Shape;297;p27"/>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298" name="Google Shape;298;p27"/>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299" name="Google Shape;299;p27"/>
            <p:cNvGrpSpPr/>
            <p:nvPr/>
          </p:nvGrpSpPr>
          <p:grpSpPr>
            <a:xfrm flipH="1">
              <a:off x="0" y="4762797"/>
              <a:ext cx="3706425" cy="178550"/>
              <a:chOff x="5527089" y="4218224"/>
              <a:chExt cx="3706425" cy="178550"/>
            </a:xfrm>
          </p:grpSpPr>
          <p:cxnSp>
            <p:nvCxnSpPr>
              <p:cNvPr id="300" name="Google Shape;300;p27"/>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301" name="Google Shape;301;p27"/>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02" name="Shape 302"/>
        <p:cNvGrpSpPr/>
        <p:nvPr/>
      </p:nvGrpSpPr>
      <p:grpSpPr>
        <a:xfrm>
          <a:off x="0" y="0"/>
          <a:ext cx="0" cy="0"/>
          <a:chOff x="0" y="0"/>
          <a:chExt cx="0" cy="0"/>
        </a:xfrm>
      </p:grpSpPr>
      <p:sp>
        <p:nvSpPr>
          <p:cNvPr id="303" name="Google Shape;303;p28"/>
          <p:cNvSpPr txBox="1"/>
          <p:nvPr>
            <p:ph type="title"/>
          </p:nvPr>
        </p:nvSpPr>
        <p:spPr>
          <a:xfrm>
            <a:off x="713275" y="917502"/>
            <a:ext cx="4448100" cy="1225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800"/>
              <a:buNone/>
              <a:defRPr sz="6000"/>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304" name="Google Shape;304;p28"/>
          <p:cNvSpPr txBox="1"/>
          <p:nvPr>
            <p:ph idx="1" type="subTitle"/>
          </p:nvPr>
        </p:nvSpPr>
        <p:spPr>
          <a:xfrm>
            <a:off x="713225" y="2051175"/>
            <a:ext cx="4448100" cy="105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305" name="Google Shape;305;p28"/>
          <p:cNvSpPr txBox="1"/>
          <p:nvPr/>
        </p:nvSpPr>
        <p:spPr>
          <a:xfrm>
            <a:off x="713225" y="3611950"/>
            <a:ext cx="4355400" cy="556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300"/>
              </a:spcBef>
              <a:spcAft>
                <a:spcPts val="0"/>
              </a:spcAft>
              <a:buClr>
                <a:srgbClr val="000000"/>
              </a:buClr>
              <a:buSzPts val="1000"/>
              <a:buFont typeface="Arial"/>
              <a:buNone/>
            </a:pPr>
            <a:r>
              <a:rPr b="1" i="0" lang="en" sz="1000" u="none" cap="none" strike="noStrike">
                <a:solidFill>
                  <a:schemeClr val="dk1"/>
                </a:solidFill>
                <a:latin typeface="Roboto"/>
                <a:ea typeface="Roboto"/>
                <a:cs typeface="Roboto"/>
                <a:sym typeface="Roboto"/>
              </a:rPr>
              <a:t>CREDITS:</a:t>
            </a:r>
            <a:r>
              <a:rPr b="0" i="0" lang="en" sz="1000" u="none" cap="none" strike="noStrike">
                <a:solidFill>
                  <a:schemeClr val="dk1"/>
                </a:solidFill>
                <a:latin typeface="Roboto"/>
                <a:ea typeface="Roboto"/>
                <a:cs typeface="Roboto"/>
                <a:sym typeface="Roboto"/>
              </a:rPr>
              <a:t> This presentation template was created by </a:t>
            </a:r>
            <a:r>
              <a:rPr b="1" i="0" lang="en" sz="1000" u="sng" cap="none" strike="noStrike">
                <a:solidFill>
                  <a:schemeClr val="hlink"/>
                </a:solidFill>
                <a:latin typeface="Roboto"/>
                <a:ea typeface="Roboto"/>
                <a:cs typeface="Roboto"/>
                <a:sym typeface="Roboto"/>
                <a:hlinkClick r:id="rId2"/>
              </a:rPr>
              <a:t>Slidesgo</a:t>
            </a:r>
            <a:r>
              <a:rPr b="0" i="0" lang="en" sz="1000" u="none" cap="none" strike="noStrike">
                <a:solidFill>
                  <a:schemeClr val="dk1"/>
                </a:solidFill>
                <a:latin typeface="Roboto"/>
                <a:ea typeface="Roboto"/>
                <a:cs typeface="Roboto"/>
                <a:sym typeface="Roboto"/>
              </a:rPr>
              <a:t>, and includes icons by </a:t>
            </a:r>
            <a:r>
              <a:rPr b="1" i="0" lang="en" sz="1000" u="sng" cap="none" strike="noStrike">
                <a:solidFill>
                  <a:schemeClr val="hlink"/>
                </a:solidFill>
                <a:latin typeface="Roboto"/>
                <a:ea typeface="Roboto"/>
                <a:cs typeface="Roboto"/>
                <a:sym typeface="Roboto"/>
                <a:hlinkClick r:id="rId3"/>
              </a:rPr>
              <a:t>Flaticon</a:t>
            </a:r>
            <a:r>
              <a:rPr b="0" i="0" lang="en" sz="1000" u="none" cap="none" strike="noStrike">
                <a:solidFill>
                  <a:schemeClr val="dk1"/>
                </a:solidFill>
                <a:latin typeface="Roboto"/>
                <a:ea typeface="Roboto"/>
                <a:cs typeface="Roboto"/>
                <a:sym typeface="Roboto"/>
              </a:rPr>
              <a:t>, and infographics &amp; images by </a:t>
            </a:r>
            <a:r>
              <a:rPr b="1" i="0" lang="en" sz="1000" u="sng" cap="none" strike="noStrike">
                <a:solidFill>
                  <a:schemeClr val="hlink"/>
                </a:solidFill>
                <a:latin typeface="Roboto"/>
                <a:ea typeface="Roboto"/>
                <a:cs typeface="Roboto"/>
                <a:sym typeface="Roboto"/>
                <a:hlinkClick r:id="rId4"/>
              </a:rPr>
              <a:t>Freepik</a:t>
            </a:r>
            <a:r>
              <a:rPr b="0" i="0" lang="en" sz="1000" u="sng" cap="none" strike="noStrike">
                <a:solidFill>
                  <a:schemeClr val="dk1"/>
                </a:solidFill>
                <a:latin typeface="Roboto"/>
                <a:ea typeface="Roboto"/>
                <a:cs typeface="Roboto"/>
                <a:sym typeface="Roboto"/>
              </a:rPr>
              <a:t> </a:t>
            </a:r>
            <a:endParaRPr b="1" i="0" sz="1000" u="sng" cap="none" strike="noStrike">
              <a:solidFill>
                <a:schemeClr val="dk1"/>
              </a:solidFill>
              <a:latin typeface="Roboto"/>
              <a:ea typeface="Roboto"/>
              <a:cs typeface="Roboto"/>
              <a:sym typeface="Roboto"/>
            </a:endParaRPr>
          </a:p>
        </p:txBody>
      </p:sp>
      <p:grpSp>
        <p:nvGrpSpPr>
          <p:cNvPr id="306" name="Google Shape;306;p28"/>
          <p:cNvGrpSpPr/>
          <p:nvPr/>
        </p:nvGrpSpPr>
        <p:grpSpPr>
          <a:xfrm>
            <a:off x="-155500" y="752145"/>
            <a:ext cx="2721825" cy="165350"/>
            <a:chOff x="-155500" y="301425"/>
            <a:chExt cx="2721825" cy="165350"/>
          </a:xfrm>
        </p:grpSpPr>
        <p:cxnSp>
          <p:nvCxnSpPr>
            <p:cNvPr id="307" name="Google Shape;307;p28"/>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308" name="Google Shape;308;p28"/>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1"/>
        </a:solidFill>
      </p:bgPr>
    </p:bg>
    <p:spTree>
      <p:nvGrpSpPr>
        <p:cNvPr id="309" name="Shape 309"/>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10" name="Shape 310"/>
        <p:cNvGrpSpPr/>
        <p:nvPr/>
      </p:nvGrpSpPr>
      <p:grpSpPr>
        <a:xfrm>
          <a:off x="0" y="0"/>
          <a:ext cx="0" cy="0"/>
          <a:chOff x="0" y="0"/>
          <a:chExt cx="0" cy="0"/>
        </a:xfrm>
      </p:grpSpPr>
      <p:grpSp>
        <p:nvGrpSpPr>
          <p:cNvPr id="311" name="Google Shape;311;p30"/>
          <p:cNvGrpSpPr/>
          <p:nvPr/>
        </p:nvGrpSpPr>
        <p:grpSpPr>
          <a:xfrm>
            <a:off x="5842549" y="1488947"/>
            <a:ext cx="2588216" cy="2165594"/>
            <a:chOff x="5337524" y="893772"/>
            <a:chExt cx="2588216" cy="2165594"/>
          </a:xfrm>
        </p:grpSpPr>
        <p:sp>
          <p:nvSpPr>
            <p:cNvPr id="312" name="Google Shape;312;p30"/>
            <p:cNvSpPr/>
            <p:nvPr/>
          </p:nvSpPr>
          <p:spPr>
            <a:xfrm>
              <a:off x="5928445" y="1481358"/>
              <a:ext cx="558791" cy="437327"/>
            </a:xfrm>
            <a:custGeom>
              <a:rect b="b" l="l" r="r" t="t"/>
              <a:pathLst>
                <a:path extrusionOk="0" h="7867" w="10052">
                  <a:moveTo>
                    <a:pt x="765" y="0"/>
                  </a:moveTo>
                  <a:cubicBezTo>
                    <a:pt x="352" y="0"/>
                    <a:pt x="1" y="352"/>
                    <a:pt x="1" y="764"/>
                  </a:cubicBezTo>
                  <a:lnTo>
                    <a:pt x="1" y="7103"/>
                  </a:lnTo>
                  <a:cubicBezTo>
                    <a:pt x="1" y="7530"/>
                    <a:pt x="352" y="7867"/>
                    <a:pt x="765" y="7867"/>
                  </a:cubicBezTo>
                  <a:lnTo>
                    <a:pt x="9288" y="7867"/>
                  </a:lnTo>
                  <a:cubicBezTo>
                    <a:pt x="9700" y="7867"/>
                    <a:pt x="10051" y="7530"/>
                    <a:pt x="10051" y="7103"/>
                  </a:cubicBezTo>
                  <a:lnTo>
                    <a:pt x="10051" y="764"/>
                  </a:lnTo>
                  <a:cubicBezTo>
                    <a:pt x="10051" y="352"/>
                    <a:pt x="9700" y="0"/>
                    <a:pt x="928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30"/>
            <p:cNvSpPr/>
            <p:nvPr/>
          </p:nvSpPr>
          <p:spPr>
            <a:xfrm>
              <a:off x="6073646" y="1566244"/>
              <a:ext cx="268389" cy="268389"/>
            </a:xfrm>
            <a:custGeom>
              <a:rect b="b" l="l" r="r" t="t"/>
              <a:pathLst>
                <a:path extrusionOk="0" h="4828" w="4828">
                  <a:moveTo>
                    <a:pt x="2427" y="1248"/>
                  </a:moveTo>
                  <a:cubicBezTo>
                    <a:pt x="3180" y="1248"/>
                    <a:pt x="3775" y="1927"/>
                    <a:pt x="3636" y="2720"/>
                  </a:cubicBezTo>
                  <a:cubicBezTo>
                    <a:pt x="3544" y="3193"/>
                    <a:pt x="3147" y="3575"/>
                    <a:pt x="2674" y="3667"/>
                  </a:cubicBezTo>
                  <a:cubicBezTo>
                    <a:pt x="2591" y="3683"/>
                    <a:pt x="2508" y="3691"/>
                    <a:pt x="2428" y="3691"/>
                  </a:cubicBezTo>
                  <a:cubicBezTo>
                    <a:pt x="1682" y="3691"/>
                    <a:pt x="1086" y="3017"/>
                    <a:pt x="1238" y="2231"/>
                  </a:cubicBezTo>
                  <a:cubicBezTo>
                    <a:pt x="1330" y="1757"/>
                    <a:pt x="1712" y="1375"/>
                    <a:pt x="2200" y="1268"/>
                  </a:cubicBezTo>
                  <a:cubicBezTo>
                    <a:pt x="2277" y="1255"/>
                    <a:pt x="2353" y="1248"/>
                    <a:pt x="2427" y="1248"/>
                  </a:cubicBezTo>
                  <a:close/>
                  <a:moveTo>
                    <a:pt x="2200" y="1"/>
                  </a:moveTo>
                  <a:cubicBezTo>
                    <a:pt x="2063" y="1"/>
                    <a:pt x="1956" y="108"/>
                    <a:pt x="1956" y="230"/>
                  </a:cubicBezTo>
                  <a:lnTo>
                    <a:pt x="1956" y="627"/>
                  </a:lnTo>
                  <a:cubicBezTo>
                    <a:pt x="1803" y="658"/>
                    <a:pt x="1650" y="719"/>
                    <a:pt x="1513" y="795"/>
                  </a:cubicBezTo>
                  <a:lnTo>
                    <a:pt x="1223" y="520"/>
                  </a:lnTo>
                  <a:cubicBezTo>
                    <a:pt x="1177" y="467"/>
                    <a:pt x="1116" y="440"/>
                    <a:pt x="1055" y="440"/>
                  </a:cubicBezTo>
                  <a:cubicBezTo>
                    <a:pt x="994" y="440"/>
                    <a:pt x="933" y="467"/>
                    <a:pt x="887" y="520"/>
                  </a:cubicBezTo>
                  <a:lnTo>
                    <a:pt x="551" y="856"/>
                  </a:lnTo>
                  <a:cubicBezTo>
                    <a:pt x="459" y="948"/>
                    <a:pt x="459" y="1100"/>
                    <a:pt x="551" y="1192"/>
                  </a:cubicBezTo>
                  <a:lnTo>
                    <a:pt x="810" y="1452"/>
                  </a:lnTo>
                  <a:cubicBezTo>
                    <a:pt x="719" y="1589"/>
                    <a:pt x="658" y="1742"/>
                    <a:pt x="612" y="1910"/>
                  </a:cubicBezTo>
                  <a:lnTo>
                    <a:pt x="230" y="1910"/>
                  </a:lnTo>
                  <a:cubicBezTo>
                    <a:pt x="108" y="1910"/>
                    <a:pt x="1" y="2017"/>
                    <a:pt x="1" y="2139"/>
                  </a:cubicBezTo>
                  <a:lnTo>
                    <a:pt x="1" y="2628"/>
                  </a:lnTo>
                  <a:cubicBezTo>
                    <a:pt x="1" y="2765"/>
                    <a:pt x="108" y="2872"/>
                    <a:pt x="230" y="2872"/>
                  </a:cubicBezTo>
                  <a:lnTo>
                    <a:pt x="566" y="2872"/>
                  </a:lnTo>
                  <a:cubicBezTo>
                    <a:pt x="597" y="3040"/>
                    <a:pt x="658" y="3208"/>
                    <a:pt x="749" y="3376"/>
                  </a:cubicBezTo>
                  <a:lnTo>
                    <a:pt x="520" y="3590"/>
                  </a:lnTo>
                  <a:cubicBezTo>
                    <a:pt x="428" y="3682"/>
                    <a:pt x="428" y="3835"/>
                    <a:pt x="520" y="3926"/>
                  </a:cubicBezTo>
                  <a:lnTo>
                    <a:pt x="856" y="4278"/>
                  </a:lnTo>
                  <a:cubicBezTo>
                    <a:pt x="910" y="4323"/>
                    <a:pt x="971" y="4346"/>
                    <a:pt x="1030" y="4346"/>
                  </a:cubicBezTo>
                  <a:cubicBezTo>
                    <a:pt x="1089" y="4346"/>
                    <a:pt x="1146" y="4323"/>
                    <a:pt x="1192" y="4278"/>
                  </a:cubicBezTo>
                  <a:lnTo>
                    <a:pt x="1391" y="4079"/>
                  </a:lnTo>
                  <a:cubicBezTo>
                    <a:pt x="1559" y="4186"/>
                    <a:pt x="1727" y="4262"/>
                    <a:pt x="1910" y="4323"/>
                  </a:cubicBezTo>
                  <a:lnTo>
                    <a:pt x="1910" y="4583"/>
                  </a:lnTo>
                  <a:cubicBezTo>
                    <a:pt x="1910" y="4720"/>
                    <a:pt x="2017" y="4827"/>
                    <a:pt x="2154" y="4827"/>
                  </a:cubicBezTo>
                  <a:lnTo>
                    <a:pt x="2643" y="4827"/>
                  </a:lnTo>
                  <a:cubicBezTo>
                    <a:pt x="2765" y="4827"/>
                    <a:pt x="2872" y="4720"/>
                    <a:pt x="2872" y="4583"/>
                  </a:cubicBezTo>
                  <a:lnTo>
                    <a:pt x="2872" y="4339"/>
                  </a:lnTo>
                  <a:cubicBezTo>
                    <a:pt x="3071" y="4293"/>
                    <a:pt x="3254" y="4216"/>
                    <a:pt x="3422" y="4109"/>
                  </a:cubicBezTo>
                  <a:lnTo>
                    <a:pt x="3606" y="4308"/>
                  </a:lnTo>
                  <a:cubicBezTo>
                    <a:pt x="3651" y="4354"/>
                    <a:pt x="3712" y="4377"/>
                    <a:pt x="3774" y="4377"/>
                  </a:cubicBezTo>
                  <a:cubicBezTo>
                    <a:pt x="3835" y="4377"/>
                    <a:pt x="3896" y="4354"/>
                    <a:pt x="3942" y="4308"/>
                  </a:cubicBezTo>
                  <a:lnTo>
                    <a:pt x="4278" y="3957"/>
                  </a:lnTo>
                  <a:cubicBezTo>
                    <a:pt x="4369" y="3865"/>
                    <a:pt x="4369" y="3712"/>
                    <a:pt x="4278" y="3621"/>
                  </a:cubicBezTo>
                  <a:lnTo>
                    <a:pt x="4094" y="3437"/>
                  </a:lnTo>
                  <a:cubicBezTo>
                    <a:pt x="4186" y="3269"/>
                    <a:pt x="4247" y="3101"/>
                    <a:pt x="4293" y="2903"/>
                  </a:cubicBezTo>
                  <a:lnTo>
                    <a:pt x="4598" y="2903"/>
                  </a:lnTo>
                  <a:cubicBezTo>
                    <a:pt x="4721" y="2903"/>
                    <a:pt x="4827" y="2796"/>
                    <a:pt x="4827" y="2674"/>
                  </a:cubicBezTo>
                  <a:lnTo>
                    <a:pt x="4827" y="2185"/>
                  </a:lnTo>
                  <a:cubicBezTo>
                    <a:pt x="4827" y="2063"/>
                    <a:pt x="4721" y="1956"/>
                    <a:pt x="4598" y="1956"/>
                  </a:cubicBezTo>
                  <a:lnTo>
                    <a:pt x="4278" y="1956"/>
                  </a:lnTo>
                  <a:cubicBezTo>
                    <a:pt x="4232" y="1773"/>
                    <a:pt x="4155" y="1620"/>
                    <a:pt x="4064" y="1467"/>
                  </a:cubicBezTo>
                  <a:lnTo>
                    <a:pt x="4308" y="1223"/>
                  </a:lnTo>
                  <a:cubicBezTo>
                    <a:pt x="4400" y="1131"/>
                    <a:pt x="4400" y="978"/>
                    <a:pt x="4308" y="887"/>
                  </a:cubicBezTo>
                  <a:lnTo>
                    <a:pt x="3972" y="551"/>
                  </a:lnTo>
                  <a:cubicBezTo>
                    <a:pt x="3926" y="505"/>
                    <a:pt x="3865" y="482"/>
                    <a:pt x="3804" y="482"/>
                  </a:cubicBezTo>
                  <a:cubicBezTo>
                    <a:pt x="3743" y="482"/>
                    <a:pt x="3682" y="505"/>
                    <a:pt x="3636" y="551"/>
                  </a:cubicBezTo>
                  <a:lnTo>
                    <a:pt x="3376" y="810"/>
                  </a:lnTo>
                  <a:cubicBezTo>
                    <a:pt x="3224" y="719"/>
                    <a:pt x="3071" y="658"/>
                    <a:pt x="2918" y="612"/>
                  </a:cubicBezTo>
                  <a:lnTo>
                    <a:pt x="2918" y="230"/>
                  </a:lnTo>
                  <a:cubicBezTo>
                    <a:pt x="2918" y="92"/>
                    <a:pt x="2811" y="1"/>
                    <a:pt x="2674"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30"/>
            <p:cNvSpPr/>
            <p:nvPr/>
          </p:nvSpPr>
          <p:spPr>
            <a:xfrm>
              <a:off x="6641721" y="1240208"/>
              <a:ext cx="557901" cy="437327"/>
            </a:xfrm>
            <a:custGeom>
              <a:rect b="b" l="l" r="r" t="t"/>
              <a:pathLst>
                <a:path extrusionOk="0" h="7867" w="10036">
                  <a:moveTo>
                    <a:pt x="764" y="0"/>
                  </a:moveTo>
                  <a:cubicBezTo>
                    <a:pt x="336" y="0"/>
                    <a:pt x="0" y="352"/>
                    <a:pt x="0" y="764"/>
                  </a:cubicBezTo>
                  <a:lnTo>
                    <a:pt x="0" y="7103"/>
                  </a:lnTo>
                  <a:cubicBezTo>
                    <a:pt x="0" y="7515"/>
                    <a:pt x="336" y="7867"/>
                    <a:pt x="764" y="7867"/>
                  </a:cubicBezTo>
                  <a:lnTo>
                    <a:pt x="9272" y="7867"/>
                  </a:lnTo>
                  <a:cubicBezTo>
                    <a:pt x="9699" y="7867"/>
                    <a:pt x="10035" y="7515"/>
                    <a:pt x="10035" y="7103"/>
                  </a:cubicBezTo>
                  <a:lnTo>
                    <a:pt x="10035" y="764"/>
                  </a:lnTo>
                  <a:cubicBezTo>
                    <a:pt x="10035" y="352"/>
                    <a:pt x="9699" y="0"/>
                    <a:pt x="92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30"/>
            <p:cNvSpPr/>
            <p:nvPr/>
          </p:nvSpPr>
          <p:spPr>
            <a:xfrm>
              <a:off x="6752956" y="1377571"/>
              <a:ext cx="89166" cy="154763"/>
            </a:xfrm>
            <a:custGeom>
              <a:rect b="b" l="l" r="r" t="t"/>
              <a:pathLst>
                <a:path extrusionOk="0" h="2784" w="1604">
                  <a:moveTo>
                    <a:pt x="1344" y="0"/>
                  </a:moveTo>
                  <a:cubicBezTo>
                    <a:pt x="1283" y="0"/>
                    <a:pt x="1222" y="27"/>
                    <a:pt x="1176" y="80"/>
                  </a:cubicBezTo>
                  <a:lnTo>
                    <a:pt x="92" y="1226"/>
                  </a:lnTo>
                  <a:cubicBezTo>
                    <a:pt x="0" y="1317"/>
                    <a:pt x="0" y="1485"/>
                    <a:pt x="92" y="1577"/>
                  </a:cubicBezTo>
                  <a:lnTo>
                    <a:pt x="1161" y="2707"/>
                  </a:lnTo>
                  <a:cubicBezTo>
                    <a:pt x="1207" y="2753"/>
                    <a:pt x="1268" y="2784"/>
                    <a:pt x="1329" y="2784"/>
                  </a:cubicBezTo>
                  <a:cubicBezTo>
                    <a:pt x="1375" y="2784"/>
                    <a:pt x="1436" y="2753"/>
                    <a:pt x="1482" y="2707"/>
                  </a:cubicBezTo>
                  <a:cubicBezTo>
                    <a:pt x="1573" y="2616"/>
                    <a:pt x="1573" y="2448"/>
                    <a:pt x="1482" y="2356"/>
                  </a:cubicBezTo>
                  <a:lnTo>
                    <a:pt x="596" y="1409"/>
                  </a:lnTo>
                  <a:lnTo>
                    <a:pt x="1512" y="432"/>
                  </a:lnTo>
                  <a:cubicBezTo>
                    <a:pt x="1604" y="325"/>
                    <a:pt x="1604" y="172"/>
                    <a:pt x="1512" y="80"/>
                  </a:cubicBezTo>
                  <a:cubicBezTo>
                    <a:pt x="1467" y="27"/>
                    <a:pt x="1405" y="0"/>
                    <a:pt x="134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30"/>
            <p:cNvSpPr/>
            <p:nvPr/>
          </p:nvSpPr>
          <p:spPr>
            <a:xfrm>
              <a:off x="6999164" y="1377571"/>
              <a:ext cx="87499" cy="154763"/>
            </a:xfrm>
            <a:custGeom>
              <a:rect b="b" l="l" r="r" t="t"/>
              <a:pathLst>
                <a:path extrusionOk="0" h="2784" w="1574">
                  <a:moveTo>
                    <a:pt x="260" y="0"/>
                  </a:moveTo>
                  <a:cubicBezTo>
                    <a:pt x="199" y="0"/>
                    <a:pt x="138" y="27"/>
                    <a:pt x="92" y="80"/>
                  </a:cubicBezTo>
                  <a:cubicBezTo>
                    <a:pt x="1" y="172"/>
                    <a:pt x="1" y="325"/>
                    <a:pt x="92" y="432"/>
                  </a:cubicBezTo>
                  <a:lnTo>
                    <a:pt x="1009" y="1409"/>
                  </a:lnTo>
                  <a:lnTo>
                    <a:pt x="123" y="2356"/>
                  </a:lnTo>
                  <a:cubicBezTo>
                    <a:pt x="31" y="2448"/>
                    <a:pt x="31" y="2616"/>
                    <a:pt x="123" y="2707"/>
                  </a:cubicBezTo>
                  <a:cubicBezTo>
                    <a:pt x="169" y="2753"/>
                    <a:pt x="230" y="2784"/>
                    <a:pt x="276" y="2784"/>
                  </a:cubicBezTo>
                  <a:cubicBezTo>
                    <a:pt x="337" y="2784"/>
                    <a:pt x="398" y="2753"/>
                    <a:pt x="444" y="2707"/>
                  </a:cubicBezTo>
                  <a:lnTo>
                    <a:pt x="1513" y="1577"/>
                  </a:lnTo>
                  <a:cubicBezTo>
                    <a:pt x="1559" y="1531"/>
                    <a:pt x="1574" y="1470"/>
                    <a:pt x="1574" y="1409"/>
                  </a:cubicBezTo>
                  <a:cubicBezTo>
                    <a:pt x="1574" y="1333"/>
                    <a:pt x="1559" y="1272"/>
                    <a:pt x="1513" y="1226"/>
                  </a:cubicBezTo>
                  <a:lnTo>
                    <a:pt x="428" y="80"/>
                  </a:lnTo>
                  <a:cubicBezTo>
                    <a:pt x="383" y="27"/>
                    <a:pt x="321" y="0"/>
                    <a:pt x="26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30"/>
            <p:cNvSpPr/>
            <p:nvPr/>
          </p:nvSpPr>
          <p:spPr>
            <a:xfrm>
              <a:off x="6876922" y="1368399"/>
              <a:ext cx="87499" cy="180945"/>
            </a:xfrm>
            <a:custGeom>
              <a:rect b="b" l="l" r="r" t="t"/>
              <a:pathLst>
                <a:path extrusionOk="0" h="3255" w="1574">
                  <a:moveTo>
                    <a:pt x="1322" y="1"/>
                  </a:moveTo>
                  <a:cubicBezTo>
                    <a:pt x="1226" y="1"/>
                    <a:pt x="1135" y="59"/>
                    <a:pt x="1100" y="154"/>
                  </a:cubicBezTo>
                  <a:lnTo>
                    <a:pt x="46" y="2918"/>
                  </a:lnTo>
                  <a:cubicBezTo>
                    <a:pt x="0" y="3040"/>
                    <a:pt x="46" y="3193"/>
                    <a:pt x="168" y="3239"/>
                  </a:cubicBezTo>
                  <a:cubicBezTo>
                    <a:pt x="199" y="3254"/>
                    <a:pt x="229" y="3254"/>
                    <a:pt x="260" y="3254"/>
                  </a:cubicBezTo>
                  <a:cubicBezTo>
                    <a:pt x="352" y="3254"/>
                    <a:pt x="443" y="3208"/>
                    <a:pt x="474" y="3102"/>
                  </a:cubicBezTo>
                  <a:lnTo>
                    <a:pt x="1528" y="337"/>
                  </a:lnTo>
                  <a:cubicBezTo>
                    <a:pt x="1573" y="215"/>
                    <a:pt x="1528" y="62"/>
                    <a:pt x="1405" y="16"/>
                  </a:cubicBezTo>
                  <a:cubicBezTo>
                    <a:pt x="1378" y="6"/>
                    <a:pt x="1350" y="1"/>
                    <a:pt x="1322"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30"/>
            <p:cNvSpPr/>
            <p:nvPr/>
          </p:nvSpPr>
          <p:spPr>
            <a:xfrm>
              <a:off x="7776090" y="2314318"/>
              <a:ext cx="6838" cy="20402"/>
            </a:xfrm>
            <a:custGeom>
              <a:rect b="b" l="l" r="r" t="t"/>
              <a:pathLst>
                <a:path extrusionOk="0" fill="none" h="367" w="123">
                  <a:moveTo>
                    <a:pt x="1" y="0"/>
                  </a:moveTo>
                  <a:cubicBezTo>
                    <a:pt x="1" y="0"/>
                    <a:pt x="46" y="122"/>
                    <a:pt x="123" y="367"/>
                  </a:cubicBezTo>
                </a:path>
              </a:pathLst>
            </a:custGeom>
            <a:noFill/>
            <a:ln cap="rnd" cmpd="sng" w="9525">
              <a:solidFill>
                <a:schemeClr val="dk1"/>
              </a:solidFill>
              <a:prstDash val="solid"/>
              <a:miter lim="15274"/>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30"/>
            <p:cNvSpPr/>
            <p:nvPr/>
          </p:nvSpPr>
          <p:spPr>
            <a:xfrm>
              <a:off x="6157699" y="976156"/>
              <a:ext cx="557957" cy="436493"/>
            </a:xfrm>
            <a:custGeom>
              <a:rect b="b" l="l" r="r" t="t"/>
              <a:pathLst>
                <a:path extrusionOk="0" h="7852" w="10037">
                  <a:moveTo>
                    <a:pt x="765" y="0"/>
                  </a:moveTo>
                  <a:cubicBezTo>
                    <a:pt x="337" y="0"/>
                    <a:pt x="1" y="336"/>
                    <a:pt x="1" y="764"/>
                  </a:cubicBezTo>
                  <a:lnTo>
                    <a:pt x="1" y="7087"/>
                  </a:lnTo>
                  <a:cubicBezTo>
                    <a:pt x="1" y="7515"/>
                    <a:pt x="337" y="7851"/>
                    <a:pt x="765" y="7851"/>
                  </a:cubicBezTo>
                  <a:lnTo>
                    <a:pt x="9288" y="7851"/>
                  </a:lnTo>
                  <a:cubicBezTo>
                    <a:pt x="9700" y="7851"/>
                    <a:pt x="10036" y="7515"/>
                    <a:pt x="10036" y="7087"/>
                  </a:cubicBezTo>
                  <a:lnTo>
                    <a:pt x="10036" y="764"/>
                  </a:lnTo>
                  <a:cubicBezTo>
                    <a:pt x="10036" y="336"/>
                    <a:pt x="9700" y="0"/>
                    <a:pt x="928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30"/>
            <p:cNvSpPr/>
            <p:nvPr/>
          </p:nvSpPr>
          <p:spPr>
            <a:xfrm>
              <a:off x="6271491" y="1123859"/>
              <a:ext cx="72211" cy="141032"/>
            </a:xfrm>
            <a:custGeom>
              <a:rect b="b" l="l" r="r" t="t"/>
              <a:pathLst>
                <a:path extrusionOk="0" h="2537" w="1299">
                  <a:moveTo>
                    <a:pt x="123" y="1"/>
                  </a:moveTo>
                  <a:cubicBezTo>
                    <a:pt x="62" y="1"/>
                    <a:pt x="1" y="47"/>
                    <a:pt x="1" y="123"/>
                  </a:cubicBezTo>
                  <a:lnTo>
                    <a:pt x="1" y="2414"/>
                  </a:lnTo>
                  <a:cubicBezTo>
                    <a:pt x="1" y="2475"/>
                    <a:pt x="62" y="2536"/>
                    <a:pt x="123" y="2536"/>
                  </a:cubicBezTo>
                  <a:lnTo>
                    <a:pt x="169" y="2536"/>
                  </a:lnTo>
                  <a:cubicBezTo>
                    <a:pt x="230" y="2536"/>
                    <a:pt x="291" y="2475"/>
                    <a:pt x="291" y="2414"/>
                  </a:cubicBezTo>
                  <a:lnTo>
                    <a:pt x="291" y="1467"/>
                  </a:lnTo>
                  <a:cubicBezTo>
                    <a:pt x="291" y="1406"/>
                    <a:pt x="352" y="1345"/>
                    <a:pt x="413" y="1345"/>
                  </a:cubicBezTo>
                  <a:lnTo>
                    <a:pt x="887" y="1345"/>
                  </a:lnTo>
                  <a:cubicBezTo>
                    <a:pt x="948" y="1345"/>
                    <a:pt x="1009" y="1406"/>
                    <a:pt x="1009" y="1467"/>
                  </a:cubicBezTo>
                  <a:lnTo>
                    <a:pt x="1009" y="2414"/>
                  </a:lnTo>
                  <a:cubicBezTo>
                    <a:pt x="1009" y="2475"/>
                    <a:pt x="1055" y="2536"/>
                    <a:pt x="1131" y="2536"/>
                  </a:cubicBezTo>
                  <a:lnTo>
                    <a:pt x="1177" y="2536"/>
                  </a:lnTo>
                  <a:cubicBezTo>
                    <a:pt x="1238" y="2536"/>
                    <a:pt x="1299" y="2475"/>
                    <a:pt x="1299" y="2414"/>
                  </a:cubicBezTo>
                  <a:lnTo>
                    <a:pt x="1299" y="123"/>
                  </a:lnTo>
                  <a:cubicBezTo>
                    <a:pt x="1299" y="47"/>
                    <a:pt x="1238" y="1"/>
                    <a:pt x="1177" y="1"/>
                  </a:cubicBezTo>
                  <a:lnTo>
                    <a:pt x="1131" y="1"/>
                  </a:lnTo>
                  <a:cubicBezTo>
                    <a:pt x="1055" y="1"/>
                    <a:pt x="1009" y="47"/>
                    <a:pt x="1009" y="123"/>
                  </a:cubicBezTo>
                  <a:lnTo>
                    <a:pt x="1009" y="963"/>
                  </a:lnTo>
                  <a:cubicBezTo>
                    <a:pt x="1009" y="1024"/>
                    <a:pt x="948" y="1085"/>
                    <a:pt x="887" y="1085"/>
                  </a:cubicBezTo>
                  <a:lnTo>
                    <a:pt x="413" y="1085"/>
                  </a:lnTo>
                  <a:cubicBezTo>
                    <a:pt x="352" y="1085"/>
                    <a:pt x="291" y="1024"/>
                    <a:pt x="291" y="963"/>
                  </a:cubicBezTo>
                  <a:lnTo>
                    <a:pt x="291" y="123"/>
                  </a:lnTo>
                  <a:cubicBezTo>
                    <a:pt x="291" y="47"/>
                    <a:pt x="245" y="1"/>
                    <a:pt x="16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30"/>
            <p:cNvSpPr/>
            <p:nvPr/>
          </p:nvSpPr>
          <p:spPr>
            <a:xfrm>
              <a:off x="6359824" y="1123859"/>
              <a:ext cx="67097" cy="141032"/>
            </a:xfrm>
            <a:custGeom>
              <a:rect b="b" l="l" r="r" t="t"/>
              <a:pathLst>
                <a:path extrusionOk="0" h="2537" w="1207">
                  <a:moveTo>
                    <a:pt x="122" y="1"/>
                  </a:moveTo>
                  <a:cubicBezTo>
                    <a:pt x="46" y="1"/>
                    <a:pt x="0" y="47"/>
                    <a:pt x="0" y="123"/>
                  </a:cubicBezTo>
                  <a:lnTo>
                    <a:pt x="0" y="138"/>
                  </a:lnTo>
                  <a:cubicBezTo>
                    <a:pt x="0" y="199"/>
                    <a:pt x="46" y="261"/>
                    <a:pt x="122" y="261"/>
                  </a:cubicBezTo>
                  <a:lnTo>
                    <a:pt x="336" y="261"/>
                  </a:lnTo>
                  <a:cubicBezTo>
                    <a:pt x="397" y="261"/>
                    <a:pt x="458" y="306"/>
                    <a:pt x="458" y="383"/>
                  </a:cubicBezTo>
                  <a:lnTo>
                    <a:pt x="458" y="2414"/>
                  </a:lnTo>
                  <a:cubicBezTo>
                    <a:pt x="458" y="2491"/>
                    <a:pt x="520" y="2536"/>
                    <a:pt x="581" y="2536"/>
                  </a:cubicBezTo>
                  <a:lnTo>
                    <a:pt x="626" y="2536"/>
                  </a:lnTo>
                  <a:cubicBezTo>
                    <a:pt x="688" y="2536"/>
                    <a:pt x="749" y="2491"/>
                    <a:pt x="749" y="2414"/>
                  </a:cubicBezTo>
                  <a:lnTo>
                    <a:pt x="749" y="383"/>
                  </a:lnTo>
                  <a:cubicBezTo>
                    <a:pt x="749" y="306"/>
                    <a:pt x="810" y="261"/>
                    <a:pt x="871" y="261"/>
                  </a:cubicBezTo>
                  <a:lnTo>
                    <a:pt x="1085" y="261"/>
                  </a:lnTo>
                  <a:cubicBezTo>
                    <a:pt x="1161" y="261"/>
                    <a:pt x="1207" y="199"/>
                    <a:pt x="1207" y="138"/>
                  </a:cubicBezTo>
                  <a:lnTo>
                    <a:pt x="1207" y="123"/>
                  </a:lnTo>
                  <a:cubicBezTo>
                    <a:pt x="1207" y="47"/>
                    <a:pt x="1161" y="1"/>
                    <a:pt x="108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30"/>
            <p:cNvSpPr/>
            <p:nvPr/>
          </p:nvSpPr>
          <p:spPr>
            <a:xfrm>
              <a:off x="6438762" y="1123859"/>
              <a:ext cx="107066" cy="141032"/>
            </a:xfrm>
            <a:custGeom>
              <a:rect b="b" l="l" r="r" t="t"/>
              <a:pathLst>
                <a:path extrusionOk="0" h="2537" w="1926">
                  <a:moveTo>
                    <a:pt x="260" y="1"/>
                  </a:moveTo>
                  <a:cubicBezTo>
                    <a:pt x="199" y="1"/>
                    <a:pt x="138" y="47"/>
                    <a:pt x="138" y="108"/>
                  </a:cubicBezTo>
                  <a:lnTo>
                    <a:pt x="1" y="2414"/>
                  </a:lnTo>
                  <a:cubicBezTo>
                    <a:pt x="1" y="2475"/>
                    <a:pt x="62" y="2536"/>
                    <a:pt x="123" y="2536"/>
                  </a:cubicBezTo>
                  <a:lnTo>
                    <a:pt x="138" y="2536"/>
                  </a:lnTo>
                  <a:cubicBezTo>
                    <a:pt x="199" y="2536"/>
                    <a:pt x="260" y="2491"/>
                    <a:pt x="260" y="2429"/>
                  </a:cubicBezTo>
                  <a:lnTo>
                    <a:pt x="306" y="1467"/>
                  </a:lnTo>
                  <a:cubicBezTo>
                    <a:pt x="321" y="1101"/>
                    <a:pt x="337" y="749"/>
                    <a:pt x="337" y="444"/>
                  </a:cubicBezTo>
                  <a:lnTo>
                    <a:pt x="352" y="444"/>
                  </a:lnTo>
                  <a:cubicBezTo>
                    <a:pt x="398" y="749"/>
                    <a:pt x="474" y="1055"/>
                    <a:pt x="551" y="1376"/>
                  </a:cubicBezTo>
                  <a:lnTo>
                    <a:pt x="856" y="2521"/>
                  </a:lnTo>
                  <a:lnTo>
                    <a:pt x="1039" y="2521"/>
                  </a:lnTo>
                  <a:lnTo>
                    <a:pt x="1345" y="1330"/>
                  </a:lnTo>
                  <a:cubicBezTo>
                    <a:pt x="1436" y="1040"/>
                    <a:pt x="1498" y="734"/>
                    <a:pt x="1559" y="444"/>
                  </a:cubicBezTo>
                  <a:lnTo>
                    <a:pt x="1574" y="444"/>
                  </a:lnTo>
                  <a:cubicBezTo>
                    <a:pt x="1559" y="734"/>
                    <a:pt x="1574" y="1116"/>
                    <a:pt x="1605" y="1452"/>
                  </a:cubicBezTo>
                  <a:lnTo>
                    <a:pt x="1650" y="2429"/>
                  </a:lnTo>
                  <a:cubicBezTo>
                    <a:pt x="1650" y="2491"/>
                    <a:pt x="1696" y="2536"/>
                    <a:pt x="1773" y="2536"/>
                  </a:cubicBezTo>
                  <a:lnTo>
                    <a:pt x="1788" y="2536"/>
                  </a:lnTo>
                  <a:cubicBezTo>
                    <a:pt x="1864" y="2536"/>
                    <a:pt x="1925" y="2491"/>
                    <a:pt x="1910" y="2414"/>
                  </a:cubicBezTo>
                  <a:lnTo>
                    <a:pt x="1788" y="108"/>
                  </a:lnTo>
                  <a:cubicBezTo>
                    <a:pt x="1773" y="47"/>
                    <a:pt x="1727" y="1"/>
                    <a:pt x="1666" y="1"/>
                  </a:cubicBezTo>
                  <a:lnTo>
                    <a:pt x="1543" y="1"/>
                  </a:lnTo>
                  <a:cubicBezTo>
                    <a:pt x="1498" y="1"/>
                    <a:pt x="1436" y="31"/>
                    <a:pt x="1421" y="93"/>
                  </a:cubicBezTo>
                  <a:lnTo>
                    <a:pt x="1162" y="1162"/>
                  </a:lnTo>
                  <a:cubicBezTo>
                    <a:pt x="1085" y="1498"/>
                    <a:pt x="1024" y="1742"/>
                    <a:pt x="978" y="2032"/>
                  </a:cubicBezTo>
                  <a:lnTo>
                    <a:pt x="963" y="2032"/>
                  </a:lnTo>
                  <a:cubicBezTo>
                    <a:pt x="917" y="1742"/>
                    <a:pt x="841" y="1498"/>
                    <a:pt x="764" y="1162"/>
                  </a:cubicBezTo>
                  <a:lnTo>
                    <a:pt x="489" y="93"/>
                  </a:lnTo>
                  <a:cubicBezTo>
                    <a:pt x="474" y="31"/>
                    <a:pt x="413" y="1"/>
                    <a:pt x="36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30"/>
            <p:cNvSpPr/>
            <p:nvPr/>
          </p:nvSpPr>
          <p:spPr>
            <a:xfrm>
              <a:off x="6567842" y="1123859"/>
              <a:ext cx="56090" cy="141032"/>
            </a:xfrm>
            <a:custGeom>
              <a:rect b="b" l="l" r="r" t="t"/>
              <a:pathLst>
                <a:path extrusionOk="0" h="2537" w="1009">
                  <a:moveTo>
                    <a:pt x="123" y="1"/>
                  </a:moveTo>
                  <a:cubicBezTo>
                    <a:pt x="46" y="1"/>
                    <a:pt x="0" y="47"/>
                    <a:pt x="0" y="123"/>
                  </a:cubicBezTo>
                  <a:lnTo>
                    <a:pt x="0" y="2414"/>
                  </a:lnTo>
                  <a:cubicBezTo>
                    <a:pt x="0" y="2475"/>
                    <a:pt x="61" y="2536"/>
                    <a:pt x="123" y="2536"/>
                  </a:cubicBezTo>
                  <a:lnTo>
                    <a:pt x="886" y="2536"/>
                  </a:lnTo>
                  <a:cubicBezTo>
                    <a:pt x="947" y="2536"/>
                    <a:pt x="1008" y="2475"/>
                    <a:pt x="1008" y="2414"/>
                  </a:cubicBezTo>
                  <a:cubicBezTo>
                    <a:pt x="1008" y="2353"/>
                    <a:pt x="947" y="2292"/>
                    <a:pt x="886" y="2292"/>
                  </a:cubicBezTo>
                  <a:lnTo>
                    <a:pt x="413" y="2292"/>
                  </a:lnTo>
                  <a:cubicBezTo>
                    <a:pt x="352" y="2292"/>
                    <a:pt x="291" y="2246"/>
                    <a:pt x="291" y="2170"/>
                  </a:cubicBezTo>
                  <a:lnTo>
                    <a:pt x="291" y="123"/>
                  </a:lnTo>
                  <a:cubicBezTo>
                    <a:pt x="291" y="47"/>
                    <a:pt x="230" y="1"/>
                    <a:pt x="16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30"/>
            <p:cNvSpPr/>
            <p:nvPr/>
          </p:nvSpPr>
          <p:spPr>
            <a:xfrm>
              <a:off x="6889652" y="893772"/>
              <a:ext cx="62038" cy="256492"/>
            </a:xfrm>
            <a:custGeom>
              <a:rect b="b" l="l" r="r" t="t"/>
              <a:pathLst>
                <a:path extrusionOk="0" h="4614" w="1116">
                  <a:moveTo>
                    <a:pt x="1054" y="1"/>
                  </a:moveTo>
                  <a:cubicBezTo>
                    <a:pt x="642" y="1"/>
                    <a:pt x="321" y="230"/>
                    <a:pt x="321" y="749"/>
                  </a:cubicBezTo>
                  <a:cubicBezTo>
                    <a:pt x="321" y="917"/>
                    <a:pt x="336" y="1085"/>
                    <a:pt x="352" y="1253"/>
                  </a:cubicBezTo>
                  <a:cubicBezTo>
                    <a:pt x="367" y="1421"/>
                    <a:pt x="382" y="1574"/>
                    <a:pt x="382" y="1742"/>
                  </a:cubicBezTo>
                  <a:cubicBezTo>
                    <a:pt x="382" y="1940"/>
                    <a:pt x="321" y="2154"/>
                    <a:pt x="0" y="2154"/>
                  </a:cubicBezTo>
                  <a:lnTo>
                    <a:pt x="0" y="2444"/>
                  </a:lnTo>
                  <a:cubicBezTo>
                    <a:pt x="306" y="2444"/>
                    <a:pt x="382" y="2674"/>
                    <a:pt x="382" y="2857"/>
                  </a:cubicBezTo>
                  <a:cubicBezTo>
                    <a:pt x="382" y="3025"/>
                    <a:pt x="367" y="3193"/>
                    <a:pt x="352" y="3361"/>
                  </a:cubicBezTo>
                  <a:cubicBezTo>
                    <a:pt x="336" y="3529"/>
                    <a:pt x="321" y="3697"/>
                    <a:pt x="321" y="3880"/>
                  </a:cubicBezTo>
                  <a:cubicBezTo>
                    <a:pt x="321" y="4430"/>
                    <a:pt x="657" y="4613"/>
                    <a:pt x="1039" y="4613"/>
                  </a:cubicBezTo>
                  <a:lnTo>
                    <a:pt x="1115" y="4613"/>
                  </a:lnTo>
                  <a:lnTo>
                    <a:pt x="1115" y="4308"/>
                  </a:lnTo>
                  <a:lnTo>
                    <a:pt x="1039" y="4308"/>
                  </a:lnTo>
                  <a:cubicBezTo>
                    <a:pt x="779" y="4308"/>
                    <a:pt x="688" y="4140"/>
                    <a:pt x="688" y="3865"/>
                  </a:cubicBezTo>
                  <a:cubicBezTo>
                    <a:pt x="688" y="3712"/>
                    <a:pt x="703" y="3575"/>
                    <a:pt x="718" y="3422"/>
                  </a:cubicBezTo>
                  <a:cubicBezTo>
                    <a:pt x="733" y="3285"/>
                    <a:pt x="749" y="3132"/>
                    <a:pt x="749" y="2994"/>
                  </a:cubicBezTo>
                  <a:cubicBezTo>
                    <a:pt x="764" y="2536"/>
                    <a:pt x="596" y="2368"/>
                    <a:pt x="352" y="2307"/>
                  </a:cubicBezTo>
                  <a:lnTo>
                    <a:pt x="352" y="2292"/>
                  </a:lnTo>
                  <a:cubicBezTo>
                    <a:pt x="596" y="2215"/>
                    <a:pt x="764" y="2063"/>
                    <a:pt x="749" y="1604"/>
                  </a:cubicBezTo>
                  <a:cubicBezTo>
                    <a:pt x="749" y="1467"/>
                    <a:pt x="733" y="1329"/>
                    <a:pt x="718" y="1177"/>
                  </a:cubicBezTo>
                  <a:cubicBezTo>
                    <a:pt x="703" y="1039"/>
                    <a:pt x="688" y="902"/>
                    <a:pt x="688" y="734"/>
                  </a:cubicBezTo>
                  <a:cubicBezTo>
                    <a:pt x="688" y="474"/>
                    <a:pt x="795" y="306"/>
                    <a:pt x="1024" y="306"/>
                  </a:cubicBezTo>
                  <a:lnTo>
                    <a:pt x="1115" y="306"/>
                  </a:lnTo>
                  <a:lnTo>
                    <a:pt x="111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30"/>
            <p:cNvSpPr/>
            <p:nvPr/>
          </p:nvSpPr>
          <p:spPr>
            <a:xfrm>
              <a:off x="7155428" y="893772"/>
              <a:ext cx="62038" cy="256492"/>
            </a:xfrm>
            <a:custGeom>
              <a:rect b="b" l="l" r="r" t="t"/>
              <a:pathLst>
                <a:path extrusionOk="0" h="4614" w="1116">
                  <a:moveTo>
                    <a:pt x="0" y="1"/>
                  </a:moveTo>
                  <a:lnTo>
                    <a:pt x="0" y="291"/>
                  </a:lnTo>
                  <a:lnTo>
                    <a:pt x="92" y="291"/>
                  </a:lnTo>
                  <a:cubicBezTo>
                    <a:pt x="321" y="321"/>
                    <a:pt x="428" y="474"/>
                    <a:pt x="428" y="734"/>
                  </a:cubicBezTo>
                  <a:cubicBezTo>
                    <a:pt x="428" y="886"/>
                    <a:pt x="413" y="1039"/>
                    <a:pt x="397" y="1177"/>
                  </a:cubicBezTo>
                  <a:cubicBezTo>
                    <a:pt x="382" y="1329"/>
                    <a:pt x="367" y="1467"/>
                    <a:pt x="367" y="1604"/>
                  </a:cubicBezTo>
                  <a:cubicBezTo>
                    <a:pt x="351" y="2063"/>
                    <a:pt x="519" y="2215"/>
                    <a:pt x="764" y="2276"/>
                  </a:cubicBezTo>
                  <a:lnTo>
                    <a:pt x="764" y="2292"/>
                  </a:lnTo>
                  <a:cubicBezTo>
                    <a:pt x="519" y="2368"/>
                    <a:pt x="351" y="2521"/>
                    <a:pt x="367" y="2979"/>
                  </a:cubicBezTo>
                  <a:cubicBezTo>
                    <a:pt x="367" y="3132"/>
                    <a:pt x="382" y="3269"/>
                    <a:pt x="397" y="3422"/>
                  </a:cubicBezTo>
                  <a:cubicBezTo>
                    <a:pt x="413" y="3559"/>
                    <a:pt x="428" y="3712"/>
                    <a:pt x="428" y="3865"/>
                  </a:cubicBezTo>
                  <a:cubicBezTo>
                    <a:pt x="428" y="4125"/>
                    <a:pt x="336" y="4277"/>
                    <a:pt x="77" y="4308"/>
                  </a:cubicBezTo>
                  <a:lnTo>
                    <a:pt x="0" y="4308"/>
                  </a:lnTo>
                  <a:lnTo>
                    <a:pt x="0" y="4613"/>
                  </a:lnTo>
                  <a:lnTo>
                    <a:pt x="77" y="4613"/>
                  </a:lnTo>
                  <a:cubicBezTo>
                    <a:pt x="458" y="4613"/>
                    <a:pt x="794" y="4415"/>
                    <a:pt x="794" y="3865"/>
                  </a:cubicBezTo>
                  <a:cubicBezTo>
                    <a:pt x="794" y="3697"/>
                    <a:pt x="779" y="3514"/>
                    <a:pt x="764" y="3346"/>
                  </a:cubicBezTo>
                  <a:cubicBezTo>
                    <a:pt x="749" y="3178"/>
                    <a:pt x="733" y="3010"/>
                    <a:pt x="733" y="2857"/>
                  </a:cubicBezTo>
                  <a:cubicBezTo>
                    <a:pt x="733" y="2674"/>
                    <a:pt x="810" y="2444"/>
                    <a:pt x="1115" y="2444"/>
                  </a:cubicBezTo>
                  <a:lnTo>
                    <a:pt x="1115" y="2139"/>
                  </a:lnTo>
                  <a:cubicBezTo>
                    <a:pt x="794" y="2139"/>
                    <a:pt x="733" y="1925"/>
                    <a:pt x="733" y="1742"/>
                  </a:cubicBezTo>
                  <a:cubicBezTo>
                    <a:pt x="733" y="1574"/>
                    <a:pt x="749" y="1406"/>
                    <a:pt x="764" y="1253"/>
                  </a:cubicBezTo>
                  <a:cubicBezTo>
                    <a:pt x="779" y="1070"/>
                    <a:pt x="794" y="917"/>
                    <a:pt x="794" y="734"/>
                  </a:cubicBezTo>
                  <a:cubicBezTo>
                    <a:pt x="794" y="214"/>
                    <a:pt x="474" y="1"/>
                    <a:pt x="6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30"/>
            <p:cNvSpPr/>
            <p:nvPr/>
          </p:nvSpPr>
          <p:spPr>
            <a:xfrm>
              <a:off x="6999998" y="959979"/>
              <a:ext cx="107066" cy="124077"/>
            </a:xfrm>
            <a:custGeom>
              <a:rect b="b" l="l" r="r" t="t"/>
              <a:pathLst>
                <a:path extrusionOk="0" h="2232" w="1926">
                  <a:moveTo>
                    <a:pt x="963" y="1"/>
                  </a:moveTo>
                  <a:lnTo>
                    <a:pt x="1" y="551"/>
                  </a:lnTo>
                  <a:lnTo>
                    <a:pt x="1" y="1666"/>
                  </a:lnTo>
                  <a:lnTo>
                    <a:pt x="963" y="2231"/>
                  </a:lnTo>
                  <a:lnTo>
                    <a:pt x="1926" y="1666"/>
                  </a:lnTo>
                  <a:lnTo>
                    <a:pt x="1926" y="551"/>
                  </a:lnTo>
                  <a:lnTo>
                    <a:pt x="96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30"/>
            <p:cNvSpPr/>
            <p:nvPr/>
          </p:nvSpPr>
          <p:spPr>
            <a:xfrm>
              <a:off x="7309079" y="1347720"/>
              <a:ext cx="204682" cy="227919"/>
            </a:xfrm>
            <a:custGeom>
              <a:rect b="b" l="l" r="r" t="t"/>
              <a:pathLst>
                <a:path extrusionOk="0" h="4100" w="3682">
                  <a:moveTo>
                    <a:pt x="2581" y="0"/>
                  </a:moveTo>
                  <a:cubicBezTo>
                    <a:pt x="1970" y="0"/>
                    <a:pt x="1371" y="240"/>
                    <a:pt x="917" y="694"/>
                  </a:cubicBezTo>
                  <a:cubicBezTo>
                    <a:pt x="31" y="1580"/>
                    <a:pt x="1" y="3000"/>
                    <a:pt x="826" y="3916"/>
                  </a:cubicBezTo>
                  <a:lnTo>
                    <a:pt x="474" y="3886"/>
                  </a:lnTo>
                  <a:cubicBezTo>
                    <a:pt x="466" y="3883"/>
                    <a:pt x="458" y="3882"/>
                    <a:pt x="450" y="3882"/>
                  </a:cubicBezTo>
                  <a:cubicBezTo>
                    <a:pt x="414" y="3882"/>
                    <a:pt x="383" y="3909"/>
                    <a:pt x="383" y="3947"/>
                  </a:cubicBezTo>
                  <a:cubicBezTo>
                    <a:pt x="383" y="3993"/>
                    <a:pt x="413" y="4023"/>
                    <a:pt x="459" y="4039"/>
                  </a:cubicBezTo>
                  <a:lnTo>
                    <a:pt x="994" y="4100"/>
                  </a:lnTo>
                  <a:cubicBezTo>
                    <a:pt x="1009" y="4100"/>
                    <a:pt x="1039" y="4100"/>
                    <a:pt x="1055" y="4084"/>
                  </a:cubicBezTo>
                  <a:cubicBezTo>
                    <a:pt x="1070" y="4069"/>
                    <a:pt x="1070" y="4054"/>
                    <a:pt x="1070" y="4023"/>
                  </a:cubicBezTo>
                  <a:lnTo>
                    <a:pt x="1146" y="3504"/>
                  </a:lnTo>
                  <a:cubicBezTo>
                    <a:pt x="1146" y="3474"/>
                    <a:pt x="1116" y="3428"/>
                    <a:pt x="1070" y="3428"/>
                  </a:cubicBezTo>
                  <a:cubicBezTo>
                    <a:pt x="1062" y="3425"/>
                    <a:pt x="1054" y="3424"/>
                    <a:pt x="1047" y="3424"/>
                  </a:cubicBezTo>
                  <a:cubicBezTo>
                    <a:pt x="1014" y="3424"/>
                    <a:pt x="991" y="3451"/>
                    <a:pt x="978" y="3489"/>
                  </a:cubicBezTo>
                  <a:lnTo>
                    <a:pt x="948" y="3825"/>
                  </a:lnTo>
                  <a:cubicBezTo>
                    <a:pt x="169" y="2969"/>
                    <a:pt x="199" y="1641"/>
                    <a:pt x="1024" y="801"/>
                  </a:cubicBezTo>
                  <a:cubicBezTo>
                    <a:pt x="1450" y="384"/>
                    <a:pt x="2018" y="164"/>
                    <a:pt x="2590" y="164"/>
                  </a:cubicBezTo>
                  <a:cubicBezTo>
                    <a:pt x="2920" y="164"/>
                    <a:pt x="3252" y="237"/>
                    <a:pt x="3560" y="388"/>
                  </a:cubicBezTo>
                  <a:cubicBezTo>
                    <a:pt x="3576" y="399"/>
                    <a:pt x="3592" y="404"/>
                    <a:pt x="3607" y="404"/>
                  </a:cubicBezTo>
                  <a:cubicBezTo>
                    <a:pt x="3634" y="404"/>
                    <a:pt x="3657" y="387"/>
                    <a:pt x="3667" y="358"/>
                  </a:cubicBezTo>
                  <a:cubicBezTo>
                    <a:pt x="3682" y="312"/>
                    <a:pt x="3667" y="266"/>
                    <a:pt x="3636" y="251"/>
                  </a:cubicBezTo>
                  <a:cubicBezTo>
                    <a:pt x="3298" y="82"/>
                    <a:pt x="2938" y="0"/>
                    <a:pt x="258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30"/>
            <p:cNvSpPr/>
            <p:nvPr/>
          </p:nvSpPr>
          <p:spPr>
            <a:xfrm>
              <a:off x="7394854" y="1387967"/>
              <a:ext cx="205516" cy="227919"/>
            </a:xfrm>
            <a:custGeom>
              <a:rect b="b" l="l" r="r" t="t"/>
              <a:pathLst>
                <a:path extrusionOk="0" h="4100" w="3697">
                  <a:moveTo>
                    <a:pt x="2704" y="0"/>
                  </a:moveTo>
                  <a:cubicBezTo>
                    <a:pt x="2673" y="0"/>
                    <a:pt x="2658" y="0"/>
                    <a:pt x="2643" y="15"/>
                  </a:cubicBezTo>
                  <a:cubicBezTo>
                    <a:pt x="2628" y="31"/>
                    <a:pt x="2612" y="46"/>
                    <a:pt x="2612" y="61"/>
                  </a:cubicBezTo>
                  <a:lnTo>
                    <a:pt x="2551" y="596"/>
                  </a:lnTo>
                  <a:cubicBezTo>
                    <a:pt x="2551" y="626"/>
                    <a:pt x="2582" y="672"/>
                    <a:pt x="2628" y="672"/>
                  </a:cubicBezTo>
                  <a:cubicBezTo>
                    <a:pt x="2633" y="675"/>
                    <a:pt x="2639" y="676"/>
                    <a:pt x="2645" y="676"/>
                  </a:cubicBezTo>
                  <a:cubicBezTo>
                    <a:pt x="2673" y="676"/>
                    <a:pt x="2704" y="649"/>
                    <a:pt x="2704" y="611"/>
                  </a:cubicBezTo>
                  <a:lnTo>
                    <a:pt x="2750" y="275"/>
                  </a:lnTo>
                  <a:lnTo>
                    <a:pt x="2750" y="275"/>
                  </a:lnTo>
                  <a:cubicBezTo>
                    <a:pt x="3514" y="1130"/>
                    <a:pt x="3498" y="2459"/>
                    <a:pt x="2658" y="3284"/>
                  </a:cubicBezTo>
                  <a:cubicBezTo>
                    <a:pt x="2240" y="3712"/>
                    <a:pt x="1674" y="3935"/>
                    <a:pt x="1098" y="3935"/>
                  </a:cubicBezTo>
                  <a:cubicBezTo>
                    <a:pt x="768" y="3935"/>
                    <a:pt x="434" y="3862"/>
                    <a:pt x="123" y="3712"/>
                  </a:cubicBezTo>
                  <a:cubicBezTo>
                    <a:pt x="112" y="3701"/>
                    <a:pt x="99" y="3696"/>
                    <a:pt x="86" y="3696"/>
                  </a:cubicBezTo>
                  <a:cubicBezTo>
                    <a:pt x="63" y="3696"/>
                    <a:pt x="41" y="3713"/>
                    <a:pt x="31" y="3742"/>
                  </a:cubicBezTo>
                  <a:cubicBezTo>
                    <a:pt x="0" y="3788"/>
                    <a:pt x="16" y="3834"/>
                    <a:pt x="62" y="3849"/>
                  </a:cubicBezTo>
                  <a:cubicBezTo>
                    <a:pt x="394" y="4018"/>
                    <a:pt x="753" y="4100"/>
                    <a:pt x="1110" y="4100"/>
                  </a:cubicBezTo>
                  <a:cubicBezTo>
                    <a:pt x="1721" y="4100"/>
                    <a:pt x="2327" y="3860"/>
                    <a:pt x="2780" y="3406"/>
                  </a:cubicBezTo>
                  <a:cubicBezTo>
                    <a:pt x="3666" y="2520"/>
                    <a:pt x="3697" y="1100"/>
                    <a:pt x="2872" y="183"/>
                  </a:cubicBezTo>
                  <a:lnTo>
                    <a:pt x="2872" y="183"/>
                  </a:lnTo>
                  <a:lnTo>
                    <a:pt x="3223" y="214"/>
                  </a:lnTo>
                  <a:cubicBezTo>
                    <a:pt x="3231" y="217"/>
                    <a:pt x="3239" y="218"/>
                    <a:pt x="3246" y="218"/>
                  </a:cubicBezTo>
                  <a:cubicBezTo>
                    <a:pt x="3280" y="218"/>
                    <a:pt x="3302" y="191"/>
                    <a:pt x="3315" y="153"/>
                  </a:cubicBezTo>
                  <a:cubicBezTo>
                    <a:pt x="3315" y="107"/>
                    <a:pt x="3284" y="61"/>
                    <a:pt x="3239" y="61"/>
                  </a:cubicBezTo>
                  <a:lnTo>
                    <a:pt x="270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30"/>
            <p:cNvSpPr/>
            <p:nvPr/>
          </p:nvSpPr>
          <p:spPr>
            <a:xfrm>
              <a:off x="7087610" y="1813454"/>
              <a:ext cx="838130" cy="51810"/>
            </a:xfrm>
            <a:custGeom>
              <a:rect b="b" l="l" r="r" t="t"/>
              <a:pathLst>
                <a:path extrusionOk="0" h="932" w="15077">
                  <a:moveTo>
                    <a:pt x="459" y="0"/>
                  </a:moveTo>
                  <a:cubicBezTo>
                    <a:pt x="199" y="0"/>
                    <a:pt x="1" y="214"/>
                    <a:pt x="1" y="474"/>
                  </a:cubicBezTo>
                  <a:cubicBezTo>
                    <a:pt x="1" y="733"/>
                    <a:pt x="199" y="932"/>
                    <a:pt x="459" y="932"/>
                  </a:cubicBezTo>
                  <a:lnTo>
                    <a:pt x="14603" y="932"/>
                  </a:lnTo>
                  <a:cubicBezTo>
                    <a:pt x="14862" y="932"/>
                    <a:pt x="15076" y="733"/>
                    <a:pt x="15076" y="474"/>
                  </a:cubicBezTo>
                  <a:cubicBezTo>
                    <a:pt x="15076" y="214"/>
                    <a:pt x="14862" y="0"/>
                    <a:pt x="1460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30"/>
            <p:cNvSpPr/>
            <p:nvPr/>
          </p:nvSpPr>
          <p:spPr>
            <a:xfrm>
              <a:off x="7087610" y="1926358"/>
              <a:ext cx="557067" cy="51865"/>
            </a:xfrm>
            <a:custGeom>
              <a:rect b="b" l="l" r="r" t="t"/>
              <a:pathLst>
                <a:path extrusionOk="0" h="933" w="10021">
                  <a:moveTo>
                    <a:pt x="459" y="1"/>
                  </a:moveTo>
                  <a:cubicBezTo>
                    <a:pt x="199" y="1"/>
                    <a:pt x="1" y="215"/>
                    <a:pt x="1" y="474"/>
                  </a:cubicBezTo>
                  <a:cubicBezTo>
                    <a:pt x="1" y="719"/>
                    <a:pt x="199" y="932"/>
                    <a:pt x="459" y="932"/>
                  </a:cubicBezTo>
                  <a:lnTo>
                    <a:pt x="9562" y="932"/>
                  </a:lnTo>
                  <a:cubicBezTo>
                    <a:pt x="9807" y="932"/>
                    <a:pt x="10020" y="719"/>
                    <a:pt x="10020" y="474"/>
                  </a:cubicBezTo>
                  <a:cubicBezTo>
                    <a:pt x="10020" y="215"/>
                    <a:pt x="9807" y="1"/>
                    <a:pt x="956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30"/>
            <p:cNvSpPr/>
            <p:nvPr/>
          </p:nvSpPr>
          <p:spPr>
            <a:xfrm>
              <a:off x="7087610" y="2047766"/>
              <a:ext cx="557067" cy="51865"/>
            </a:xfrm>
            <a:custGeom>
              <a:rect b="b" l="l" r="r" t="t"/>
              <a:pathLst>
                <a:path extrusionOk="0" h="933" w="10021">
                  <a:moveTo>
                    <a:pt x="459" y="1"/>
                  </a:moveTo>
                  <a:cubicBezTo>
                    <a:pt x="199" y="1"/>
                    <a:pt x="1" y="199"/>
                    <a:pt x="1" y="459"/>
                  </a:cubicBezTo>
                  <a:cubicBezTo>
                    <a:pt x="1" y="719"/>
                    <a:pt x="199" y="933"/>
                    <a:pt x="459" y="933"/>
                  </a:cubicBezTo>
                  <a:lnTo>
                    <a:pt x="9562" y="933"/>
                  </a:lnTo>
                  <a:cubicBezTo>
                    <a:pt x="9807" y="933"/>
                    <a:pt x="10020" y="719"/>
                    <a:pt x="10020" y="459"/>
                  </a:cubicBezTo>
                  <a:cubicBezTo>
                    <a:pt x="10020" y="199"/>
                    <a:pt x="9807" y="1"/>
                    <a:pt x="956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30"/>
            <p:cNvSpPr/>
            <p:nvPr/>
          </p:nvSpPr>
          <p:spPr>
            <a:xfrm>
              <a:off x="5337524" y="1363340"/>
              <a:ext cx="461063" cy="51810"/>
            </a:xfrm>
            <a:custGeom>
              <a:rect b="b" l="l" r="r" t="t"/>
              <a:pathLst>
                <a:path extrusionOk="0" h="932" w="8294">
                  <a:moveTo>
                    <a:pt x="474" y="0"/>
                  </a:moveTo>
                  <a:cubicBezTo>
                    <a:pt x="214" y="0"/>
                    <a:pt x="0" y="199"/>
                    <a:pt x="0" y="458"/>
                  </a:cubicBezTo>
                  <a:cubicBezTo>
                    <a:pt x="0" y="718"/>
                    <a:pt x="214" y="932"/>
                    <a:pt x="474" y="932"/>
                  </a:cubicBezTo>
                  <a:lnTo>
                    <a:pt x="7820" y="932"/>
                  </a:lnTo>
                  <a:cubicBezTo>
                    <a:pt x="8080" y="932"/>
                    <a:pt x="8294" y="718"/>
                    <a:pt x="8294" y="458"/>
                  </a:cubicBezTo>
                  <a:cubicBezTo>
                    <a:pt x="8294" y="199"/>
                    <a:pt x="8080" y="0"/>
                    <a:pt x="782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30"/>
            <p:cNvSpPr/>
            <p:nvPr/>
          </p:nvSpPr>
          <p:spPr>
            <a:xfrm>
              <a:off x="5337524" y="1475410"/>
              <a:ext cx="306579" cy="51865"/>
            </a:xfrm>
            <a:custGeom>
              <a:rect b="b" l="l" r="r" t="t"/>
              <a:pathLst>
                <a:path extrusionOk="0" h="933" w="5515">
                  <a:moveTo>
                    <a:pt x="474" y="0"/>
                  </a:moveTo>
                  <a:cubicBezTo>
                    <a:pt x="214" y="0"/>
                    <a:pt x="0" y="214"/>
                    <a:pt x="0" y="474"/>
                  </a:cubicBezTo>
                  <a:cubicBezTo>
                    <a:pt x="0" y="734"/>
                    <a:pt x="214" y="932"/>
                    <a:pt x="474" y="932"/>
                  </a:cubicBezTo>
                  <a:lnTo>
                    <a:pt x="5041" y="932"/>
                  </a:lnTo>
                  <a:cubicBezTo>
                    <a:pt x="5300" y="932"/>
                    <a:pt x="5514" y="734"/>
                    <a:pt x="5514" y="474"/>
                  </a:cubicBezTo>
                  <a:cubicBezTo>
                    <a:pt x="5514" y="214"/>
                    <a:pt x="5300" y="0"/>
                    <a:pt x="50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30"/>
            <p:cNvSpPr/>
            <p:nvPr/>
          </p:nvSpPr>
          <p:spPr>
            <a:xfrm>
              <a:off x="5337524" y="1596818"/>
              <a:ext cx="306579" cy="51865"/>
            </a:xfrm>
            <a:custGeom>
              <a:rect b="b" l="l" r="r" t="t"/>
              <a:pathLst>
                <a:path extrusionOk="0" h="933" w="5515">
                  <a:moveTo>
                    <a:pt x="474" y="1"/>
                  </a:moveTo>
                  <a:cubicBezTo>
                    <a:pt x="214" y="1"/>
                    <a:pt x="0" y="214"/>
                    <a:pt x="0" y="459"/>
                  </a:cubicBezTo>
                  <a:cubicBezTo>
                    <a:pt x="0" y="718"/>
                    <a:pt x="214" y="932"/>
                    <a:pt x="474" y="932"/>
                  </a:cubicBezTo>
                  <a:lnTo>
                    <a:pt x="5041" y="932"/>
                  </a:lnTo>
                  <a:cubicBezTo>
                    <a:pt x="5300" y="932"/>
                    <a:pt x="5514" y="718"/>
                    <a:pt x="5514" y="459"/>
                  </a:cubicBezTo>
                  <a:cubicBezTo>
                    <a:pt x="5514" y="214"/>
                    <a:pt x="5300" y="1"/>
                    <a:pt x="50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30"/>
            <p:cNvSpPr/>
            <p:nvPr/>
          </p:nvSpPr>
          <p:spPr>
            <a:xfrm>
              <a:off x="6921364" y="2297208"/>
              <a:ext cx="817052" cy="762158"/>
            </a:xfrm>
            <a:custGeom>
              <a:rect b="b" l="l" r="r" t="t"/>
              <a:pathLst>
                <a:path extrusionOk="0" h="17383" w="18635">
                  <a:moveTo>
                    <a:pt x="0" y="0"/>
                  </a:moveTo>
                  <a:lnTo>
                    <a:pt x="0" y="17382"/>
                  </a:lnTo>
                  <a:lnTo>
                    <a:pt x="18635" y="17382"/>
                  </a:lnTo>
                  <a:lnTo>
                    <a:pt x="18635" y="0"/>
                  </a:lnTo>
                  <a:close/>
                </a:path>
              </a:pathLst>
            </a:custGeom>
            <a:solidFill>
              <a:srgbClr val="112B4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30"/>
            <p:cNvSpPr/>
            <p:nvPr/>
          </p:nvSpPr>
          <p:spPr>
            <a:xfrm>
              <a:off x="6921364" y="2297208"/>
              <a:ext cx="817052" cy="80412"/>
            </a:xfrm>
            <a:custGeom>
              <a:rect b="b" l="l" r="r" t="t"/>
              <a:pathLst>
                <a:path extrusionOk="0" h="1834" w="18635">
                  <a:moveTo>
                    <a:pt x="0" y="0"/>
                  </a:moveTo>
                  <a:lnTo>
                    <a:pt x="0" y="1833"/>
                  </a:lnTo>
                  <a:lnTo>
                    <a:pt x="18635" y="1833"/>
                  </a:lnTo>
                  <a:lnTo>
                    <a:pt x="1863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30"/>
            <p:cNvSpPr/>
            <p:nvPr/>
          </p:nvSpPr>
          <p:spPr>
            <a:xfrm>
              <a:off x="7532125" y="2323296"/>
              <a:ext cx="29508" cy="30209"/>
            </a:xfrm>
            <a:custGeom>
              <a:rect b="b" l="l" r="r" t="t"/>
              <a:pathLst>
                <a:path extrusionOk="0" h="689" w="673">
                  <a:moveTo>
                    <a:pt x="336" y="1"/>
                  </a:moveTo>
                  <a:cubicBezTo>
                    <a:pt x="153" y="1"/>
                    <a:pt x="0" y="154"/>
                    <a:pt x="0" y="352"/>
                  </a:cubicBezTo>
                  <a:cubicBezTo>
                    <a:pt x="0" y="536"/>
                    <a:pt x="153" y="688"/>
                    <a:pt x="336" y="688"/>
                  </a:cubicBezTo>
                  <a:cubicBezTo>
                    <a:pt x="520" y="688"/>
                    <a:pt x="672" y="536"/>
                    <a:pt x="672" y="352"/>
                  </a:cubicBezTo>
                  <a:cubicBezTo>
                    <a:pt x="672" y="154"/>
                    <a:pt x="520" y="1"/>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30"/>
            <p:cNvSpPr/>
            <p:nvPr/>
          </p:nvSpPr>
          <p:spPr>
            <a:xfrm>
              <a:off x="7593727" y="2323296"/>
              <a:ext cx="29508" cy="30209"/>
            </a:xfrm>
            <a:custGeom>
              <a:rect b="b" l="l" r="r" t="t"/>
              <a:pathLst>
                <a:path extrusionOk="0" h="689" w="673">
                  <a:moveTo>
                    <a:pt x="337" y="1"/>
                  </a:moveTo>
                  <a:cubicBezTo>
                    <a:pt x="153" y="1"/>
                    <a:pt x="1" y="154"/>
                    <a:pt x="1" y="352"/>
                  </a:cubicBezTo>
                  <a:cubicBezTo>
                    <a:pt x="1" y="536"/>
                    <a:pt x="153" y="688"/>
                    <a:pt x="337" y="688"/>
                  </a:cubicBezTo>
                  <a:cubicBezTo>
                    <a:pt x="520" y="688"/>
                    <a:pt x="673" y="536"/>
                    <a:pt x="673" y="352"/>
                  </a:cubicBezTo>
                  <a:cubicBezTo>
                    <a:pt x="673" y="154"/>
                    <a:pt x="520" y="16"/>
                    <a:pt x="33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30"/>
            <p:cNvSpPr/>
            <p:nvPr/>
          </p:nvSpPr>
          <p:spPr>
            <a:xfrm>
              <a:off x="7651339" y="2325313"/>
              <a:ext cx="29508" cy="29508"/>
            </a:xfrm>
            <a:custGeom>
              <a:rect b="b" l="l" r="r" t="t"/>
              <a:pathLst>
                <a:path extrusionOk="0" h="673" w="673">
                  <a:moveTo>
                    <a:pt x="336" y="1"/>
                  </a:moveTo>
                  <a:cubicBezTo>
                    <a:pt x="138" y="1"/>
                    <a:pt x="0" y="153"/>
                    <a:pt x="0" y="337"/>
                  </a:cubicBezTo>
                  <a:cubicBezTo>
                    <a:pt x="0" y="520"/>
                    <a:pt x="138" y="673"/>
                    <a:pt x="336" y="673"/>
                  </a:cubicBezTo>
                  <a:cubicBezTo>
                    <a:pt x="519" y="673"/>
                    <a:pt x="672" y="520"/>
                    <a:pt x="672" y="337"/>
                  </a:cubicBezTo>
                  <a:cubicBezTo>
                    <a:pt x="672" y="153"/>
                    <a:pt x="519" y="1"/>
                    <a:pt x="33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30"/>
            <p:cNvSpPr/>
            <p:nvPr/>
          </p:nvSpPr>
          <p:spPr>
            <a:xfrm>
              <a:off x="7066666" y="2452551"/>
              <a:ext cx="115926" cy="10084"/>
            </a:xfrm>
            <a:custGeom>
              <a:rect b="b" l="l" r="r" t="t"/>
              <a:pathLst>
                <a:path extrusionOk="0" h="230" w="2644">
                  <a:moveTo>
                    <a:pt x="1" y="1"/>
                  </a:moveTo>
                  <a:lnTo>
                    <a:pt x="1" y="230"/>
                  </a:lnTo>
                  <a:lnTo>
                    <a:pt x="2643" y="230"/>
                  </a:lnTo>
                  <a:lnTo>
                    <a:pt x="264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30"/>
            <p:cNvSpPr/>
            <p:nvPr/>
          </p:nvSpPr>
          <p:spPr>
            <a:xfrm>
              <a:off x="7202629" y="2452551"/>
              <a:ext cx="115882" cy="10084"/>
            </a:xfrm>
            <a:custGeom>
              <a:rect b="b" l="l" r="r" t="t"/>
              <a:pathLst>
                <a:path extrusionOk="0" h="230" w="2643">
                  <a:moveTo>
                    <a:pt x="0" y="1"/>
                  </a:moveTo>
                  <a:lnTo>
                    <a:pt x="0" y="230"/>
                  </a:lnTo>
                  <a:lnTo>
                    <a:pt x="2643" y="230"/>
                  </a:lnTo>
                  <a:lnTo>
                    <a:pt x="2643"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30"/>
            <p:cNvSpPr/>
            <p:nvPr/>
          </p:nvSpPr>
          <p:spPr>
            <a:xfrm>
              <a:off x="7102181" y="2505472"/>
              <a:ext cx="179501" cy="9427"/>
            </a:xfrm>
            <a:custGeom>
              <a:rect b="b" l="l" r="r" t="t"/>
              <a:pathLst>
                <a:path extrusionOk="0" h="215" w="4094">
                  <a:moveTo>
                    <a:pt x="0" y="0"/>
                  </a:moveTo>
                  <a:lnTo>
                    <a:pt x="0" y="214"/>
                  </a:lnTo>
                  <a:lnTo>
                    <a:pt x="4094" y="214"/>
                  </a:lnTo>
                  <a:lnTo>
                    <a:pt x="409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30"/>
            <p:cNvSpPr/>
            <p:nvPr/>
          </p:nvSpPr>
          <p:spPr>
            <a:xfrm>
              <a:off x="7311804" y="2505472"/>
              <a:ext cx="91110" cy="9427"/>
            </a:xfrm>
            <a:custGeom>
              <a:rect b="b" l="l" r="r" t="t"/>
              <a:pathLst>
                <a:path extrusionOk="0" h="215" w="2078">
                  <a:moveTo>
                    <a:pt x="0" y="0"/>
                  </a:moveTo>
                  <a:lnTo>
                    <a:pt x="0" y="214"/>
                  </a:lnTo>
                  <a:lnTo>
                    <a:pt x="2077" y="214"/>
                  </a:lnTo>
                  <a:lnTo>
                    <a:pt x="207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30"/>
            <p:cNvSpPr/>
            <p:nvPr/>
          </p:nvSpPr>
          <p:spPr>
            <a:xfrm>
              <a:off x="7164440" y="2557691"/>
              <a:ext cx="79096" cy="9427"/>
            </a:xfrm>
            <a:custGeom>
              <a:rect b="b" l="l" r="r" t="t"/>
              <a:pathLst>
                <a:path extrusionOk="0" h="215" w="1804">
                  <a:moveTo>
                    <a:pt x="1" y="1"/>
                  </a:moveTo>
                  <a:lnTo>
                    <a:pt x="1" y="215"/>
                  </a:lnTo>
                  <a:lnTo>
                    <a:pt x="1803" y="215"/>
                  </a:lnTo>
                  <a:lnTo>
                    <a:pt x="1803"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30"/>
            <p:cNvSpPr/>
            <p:nvPr/>
          </p:nvSpPr>
          <p:spPr>
            <a:xfrm>
              <a:off x="7289004" y="2557691"/>
              <a:ext cx="261229" cy="9427"/>
            </a:xfrm>
            <a:custGeom>
              <a:rect b="b" l="l" r="r" t="t"/>
              <a:pathLst>
                <a:path extrusionOk="0" h="215" w="5958">
                  <a:moveTo>
                    <a:pt x="1" y="1"/>
                  </a:moveTo>
                  <a:lnTo>
                    <a:pt x="1" y="215"/>
                  </a:lnTo>
                  <a:lnTo>
                    <a:pt x="5958" y="215"/>
                  </a:lnTo>
                  <a:lnTo>
                    <a:pt x="595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30"/>
            <p:cNvSpPr/>
            <p:nvPr/>
          </p:nvSpPr>
          <p:spPr>
            <a:xfrm>
              <a:off x="7226043" y="2609955"/>
              <a:ext cx="298760" cy="9427"/>
            </a:xfrm>
            <a:custGeom>
              <a:rect b="b" l="l" r="r" t="t"/>
              <a:pathLst>
                <a:path extrusionOk="0" h="215" w="6814">
                  <a:moveTo>
                    <a:pt x="1" y="0"/>
                  </a:moveTo>
                  <a:lnTo>
                    <a:pt x="1" y="214"/>
                  </a:lnTo>
                  <a:lnTo>
                    <a:pt x="6813" y="214"/>
                  </a:lnTo>
                  <a:lnTo>
                    <a:pt x="681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30"/>
            <p:cNvSpPr/>
            <p:nvPr/>
          </p:nvSpPr>
          <p:spPr>
            <a:xfrm>
              <a:off x="7151068" y="2662174"/>
              <a:ext cx="92469" cy="10084"/>
            </a:xfrm>
            <a:custGeom>
              <a:rect b="b" l="l" r="r" t="t"/>
              <a:pathLst>
                <a:path extrusionOk="0" h="230" w="2109">
                  <a:moveTo>
                    <a:pt x="0" y="1"/>
                  </a:moveTo>
                  <a:lnTo>
                    <a:pt x="0" y="230"/>
                  </a:lnTo>
                  <a:lnTo>
                    <a:pt x="2108" y="230"/>
                  </a:lnTo>
                  <a:lnTo>
                    <a:pt x="2108"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30"/>
            <p:cNvSpPr/>
            <p:nvPr/>
          </p:nvSpPr>
          <p:spPr>
            <a:xfrm>
              <a:off x="7282340" y="2662174"/>
              <a:ext cx="91768" cy="10084"/>
            </a:xfrm>
            <a:custGeom>
              <a:rect b="b" l="l" r="r" t="t"/>
              <a:pathLst>
                <a:path extrusionOk="0" h="230" w="2093">
                  <a:moveTo>
                    <a:pt x="0" y="1"/>
                  </a:moveTo>
                  <a:lnTo>
                    <a:pt x="0" y="230"/>
                  </a:lnTo>
                  <a:lnTo>
                    <a:pt x="2093" y="230"/>
                  </a:lnTo>
                  <a:lnTo>
                    <a:pt x="2093"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30"/>
            <p:cNvSpPr/>
            <p:nvPr/>
          </p:nvSpPr>
          <p:spPr>
            <a:xfrm>
              <a:off x="7066666" y="2934057"/>
              <a:ext cx="133990" cy="9427"/>
            </a:xfrm>
            <a:custGeom>
              <a:rect b="b" l="l" r="r" t="t"/>
              <a:pathLst>
                <a:path extrusionOk="0" h="215" w="3056">
                  <a:moveTo>
                    <a:pt x="1" y="1"/>
                  </a:moveTo>
                  <a:lnTo>
                    <a:pt x="1" y="215"/>
                  </a:lnTo>
                  <a:lnTo>
                    <a:pt x="3056" y="215"/>
                  </a:lnTo>
                  <a:lnTo>
                    <a:pt x="30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30"/>
            <p:cNvSpPr/>
            <p:nvPr/>
          </p:nvSpPr>
          <p:spPr>
            <a:xfrm>
              <a:off x="7247483" y="2934057"/>
              <a:ext cx="133333" cy="9427"/>
            </a:xfrm>
            <a:custGeom>
              <a:rect b="b" l="l" r="r" t="t"/>
              <a:pathLst>
                <a:path extrusionOk="0" h="215" w="3041">
                  <a:moveTo>
                    <a:pt x="1" y="1"/>
                  </a:moveTo>
                  <a:lnTo>
                    <a:pt x="1" y="215"/>
                  </a:lnTo>
                  <a:lnTo>
                    <a:pt x="3040" y="215"/>
                  </a:lnTo>
                  <a:lnTo>
                    <a:pt x="3040"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30"/>
            <p:cNvSpPr/>
            <p:nvPr/>
          </p:nvSpPr>
          <p:spPr>
            <a:xfrm>
              <a:off x="7422951" y="2934057"/>
              <a:ext cx="133990" cy="9427"/>
            </a:xfrm>
            <a:custGeom>
              <a:rect b="b" l="l" r="r" t="t"/>
              <a:pathLst>
                <a:path extrusionOk="0" h="215" w="3056">
                  <a:moveTo>
                    <a:pt x="1" y="1"/>
                  </a:moveTo>
                  <a:lnTo>
                    <a:pt x="1" y="215"/>
                  </a:lnTo>
                  <a:lnTo>
                    <a:pt x="3055" y="215"/>
                  </a:lnTo>
                  <a:lnTo>
                    <a:pt x="30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30"/>
            <p:cNvSpPr/>
            <p:nvPr/>
          </p:nvSpPr>
          <p:spPr>
            <a:xfrm>
              <a:off x="7102181" y="2881838"/>
              <a:ext cx="261886" cy="9427"/>
            </a:xfrm>
            <a:custGeom>
              <a:rect b="b" l="l" r="r" t="t"/>
              <a:pathLst>
                <a:path extrusionOk="0" h="215" w="5973">
                  <a:moveTo>
                    <a:pt x="0" y="1"/>
                  </a:moveTo>
                  <a:lnTo>
                    <a:pt x="0" y="214"/>
                  </a:lnTo>
                  <a:lnTo>
                    <a:pt x="5972" y="214"/>
                  </a:lnTo>
                  <a:lnTo>
                    <a:pt x="5972"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0"/>
            <p:cNvSpPr/>
            <p:nvPr/>
          </p:nvSpPr>
          <p:spPr>
            <a:xfrm>
              <a:off x="7404886" y="2881838"/>
              <a:ext cx="261229" cy="9427"/>
            </a:xfrm>
            <a:custGeom>
              <a:rect b="b" l="l" r="r" t="t"/>
              <a:pathLst>
                <a:path extrusionOk="0" h="215" w="5958">
                  <a:moveTo>
                    <a:pt x="0" y="1"/>
                  </a:moveTo>
                  <a:lnTo>
                    <a:pt x="0" y="214"/>
                  </a:lnTo>
                  <a:lnTo>
                    <a:pt x="5957" y="214"/>
                  </a:lnTo>
                  <a:lnTo>
                    <a:pt x="595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0"/>
            <p:cNvSpPr/>
            <p:nvPr/>
          </p:nvSpPr>
          <p:spPr>
            <a:xfrm>
              <a:off x="7164440" y="2828917"/>
              <a:ext cx="259913" cy="10128"/>
            </a:xfrm>
            <a:custGeom>
              <a:rect b="b" l="l" r="r" t="t"/>
              <a:pathLst>
                <a:path extrusionOk="0" h="231" w="5928">
                  <a:moveTo>
                    <a:pt x="1" y="1"/>
                  </a:moveTo>
                  <a:lnTo>
                    <a:pt x="1" y="230"/>
                  </a:lnTo>
                  <a:lnTo>
                    <a:pt x="5927" y="230"/>
                  </a:lnTo>
                  <a:lnTo>
                    <a:pt x="592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0"/>
            <p:cNvSpPr/>
            <p:nvPr/>
          </p:nvSpPr>
          <p:spPr>
            <a:xfrm>
              <a:off x="7446408" y="2828917"/>
              <a:ext cx="72344" cy="10128"/>
            </a:xfrm>
            <a:custGeom>
              <a:rect b="b" l="l" r="r" t="t"/>
              <a:pathLst>
                <a:path extrusionOk="0" h="231" w="1650">
                  <a:moveTo>
                    <a:pt x="0" y="1"/>
                  </a:moveTo>
                  <a:lnTo>
                    <a:pt x="0" y="230"/>
                  </a:lnTo>
                  <a:lnTo>
                    <a:pt x="1650" y="230"/>
                  </a:lnTo>
                  <a:lnTo>
                    <a:pt x="1650"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0"/>
            <p:cNvSpPr/>
            <p:nvPr/>
          </p:nvSpPr>
          <p:spPr>
            <a:xfrm>
              <a:off x="7147692" y="2776697"/>
              <a:ext cx="97818" cy="10084"/>
            </a:xfrm>
            <a:custGeom>
              <a:rect b="b" l="l" r="r" t="t"/>
              <a:pathLst>
                <a:path extrusionOk="0" h="230" w="2231">
                  <a:moveTo>
                    <a:pt x="1" y="1"/>
                  </a:moveTo>
                  <a:lnTo>
                    <a:pt x="1" y="230"/>
                  </a:lnTo>
                  <a:lnTo>
                    <a:pt x="2231" y="230"/>
                  </a:lnTo>
                  <a:lnTo>
                    <a:pt x="223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0"/>
            <p:cNvSpPr/>
            <p:nvPr/>
          </p:nvSpPr>
          <p:spPr>
            <a:xfrm>
              <a:off x="7297072" y="2776697"/>
              <a:ext cx="97818" cy="10084"/>
            </a:xfrm>
            <a:custGeom>
              <a:rect b="b" l="l" r="r" t="t"/>
              <a:pathLst>
                <a:path extrusionOk="0" h="230" w="2231">
                  <a:moveTo>
                    <a:pt x="0" y="1"/>
                  </a:moveTo>
                  <a:lnTo>
                    <a:pt x="0" y="230"/>
                  </a:lnTo>
                  <a:lnTo>
                    <a:pt x="2230" y="230"/>
                  </a:lnTo>
                  <a:lnTo>
                    <a:pt x="2230"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0"/>
            <p:cNvSpPr/>
            <p:nvPr/>
          </p:nvSpPr>
          <p:spPr>
            <a:xfrm>
              <a:off x="7457764" y="2776697"/>
              <a:ext cx="97818" cy="10084"/>
            </a:xfrm>
            <a:custGeom>
              <a:rect b="b" l="l" r="r" t="t"/>
              <a:pathLst>
                <a:path extrusionOk="0" h="230" w="2231">
                  <a:moveTo>
                    <a:pt x="1" y="1"/>
                  </a:moveTo>
                  <a:lnTo>
                    <a:pt x="1" y="230"/>
                  </a:lnTo>
                  <a:lnTo>
                    <a:pt x="2231" y="230"/>
                  </a:lnTo>
                  <a:lnTo>
                    <a:pt x="223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0"/>
            <p:cNvSpPr/>
            <p:nvPr/>
          </p:nvSpPr>
          <p:spPr>
            <a:xfrm>
              <a:off x="7260899" y="2724478"/>
              <a:ext cx="137323" cy="10084"/>
            </a:xfrm>
            <a:custGeom>
              <a:rect b="b" l="l" r="r" t="t"/>
              <a:pathLst>
                <a:path extrusionOk="0" h="230" w="3132">
                  <a:moveTo>
                    <a:pt x="0" y="0"/>
                  </a:moveTo>
                  <a:lnTo>
                    <a:pt x="0" y="229"/>
                  </a:lnTo>
                  <a:lnTo>
                    <a:pt x="3131" y="229"/>
                  </a:lnTo>
                  <a:lnTo>
                    <a:pt x="313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30"/>
            <p:cNvSpPr/>
            <p:nvPr/>
          </p:nvSpPr>
          <p:spPr>
            <a:xfrm>
              <a:off x="7072717" y="2724478"/>
              <a:ext cx="136665" cy="10084"/>
            </a:xfrm>
            <a:custGeom>
              <a:rect b="b" l="l" r="r" t="t"/>
              <a:pathLst>
                <a:path extrusionOk="0" h="230" w="3117">
                  <a:moveTo>
                    <a:pt x="0" y="0"/>
                  </a:moveTo>
                  <a:lnTo>
                    <a:pt x="0" y="229"/>
                  </a:lnTo>
                  <a:lnTo>
                    <a:pt x="3116" y="229"/>
                  </a:lnTo>
                  <a:lnTo>
                    <a:pt x="311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30"/>
            <p:cNvSpPr/>
            <p:nvPr/>
          </p:nvSpPr>
          <p:spPr>
            <a:xfrm>
              <a:off x="6990990" y="2443168"/>
              <a:ext cx="12759" cy="12803"/>
            </a:xfrm>
            <a:custGeom>
              <a:rect b="b" l="l" r="r" t="t"/>
              <a:pathLst>
                <a:path extrusionOk="0" h="292" w="291">
                  <a:moveTo>
                    <a:pt x="1" y="1"/>
                  </a:moveTo>
                  <a:lnTo>
                    <a:pt x="1" y="291"/>
                  </a:lnTo>
                  <a:lnTo>
                    <a:pt x="291" y="291"/>
                  </a:lnTo>
                  <a:lnTo>
                    <a:pt x="291" y="1"/>
                  </a:lnTo>
                  <a:close/>
                </a:path>
              </a:pathLst>
            </a:custGeom>
            <a:solidFill>
              <a:srgbClr val="F9F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30"/>
            <p:cNvSpPr/>
            <p:nvPr/>
          </p:nvSpPr>
          <p:spPr>
            <a:xfrm>
              <a:off x="6990990" y="2494072"/>
              <a:ext cx="12759" cy="405873"/>
            </a:xfrm>
            <a:custGeom>
              <a:rect b="b" l="l" r="r" t="t"/>
              <a:pathLst>
                <a:path extrusionOk="0" h="9257" w="291">
                  <a:moveTo>
                    <a:pt x="1" y="1"/>
                  </a:moveTo>
                  <a:lnTo>
                    <a:pt x="1" y="581"/>
                  </a:lnTo>
                  <a:lnTo>
                    <a:pt x="291" y="581"/>
                  </a:lnTo>
                  <a:lnTo>
                    <a:pt x="291" y="1"/>
                  </a:lnTo>
                  <a:close/>
                  <a:moveTo>
                    <a:pt x="1" y="1452"/>
                  </a:moveTo>
                  <a:lnTo>
                    <a:pt x="1" y="2017"/>
                  </a:lnTo>
                  <a:lnTo>
                    <a:pt x="291" y="2017"/>
                  </a:lnTo>
                  <a:lnTo>
                    <a:pt x="291" y="1452"/>
                  </a:lnTo>
                  <a:close/>
                  <a:moveTo>
                    <a:pt x="1" y="2888"/>
                  </a:moveTo>
                  <a:lnTo>
                    <a:pt x="1" y="3468"/>
                  </a:lnTo>
                  <a:lnTo>
                    <a:pt x="291" y="3468"/>
                  </a:lnTo>
                  <a:lnTo>
                    <a:pt x="291" y="2888"/>
                  </a:lnTo>
                  <a:close/>
                  <a:moveTo>
                    <a:pt x="1" y="4339"/>
                  </a:moveTo>
                  <a:lnTo>
                    <a:pt x="1" y="4919"/>
                  </a:lnTo>
                  <a:lnTo>
                    <a:pt x="291" y="4919"/>
                  </a:lnTo>
                  <a:lnTo>
                    <a:pt x="291" y="4339"/>
                  </a:lnTo>
                  <a:close/>
                  <a:moveTo>
                    <a:pt x="1" y="5790"/>
                  </a:moveTo>
                  <a:lnTo>
                    <a:pt x="1" y="6370"/>
                  </a:lnTo>
                  <a:lnTo>
                    <a:pt x="291" y="6370"/>
                  </a:lnTo>
                  <a:lnTo>
                    <a:pt x="291" y="5790"/>
                  </a:lnTo>
                  <a:close/>
                  <a:moveTo>
                    <a:pt x="1" y="7241"/>
                  </a:moveTo>
                  <a:lnTo>
                    <a:pt x="1" y="7806"/>
                  </a:lnTo>
                  <a:lnTo>
                    <a:pt x="291" y="7806"/>
                  </a:lnTo>
                  <a:lnTo>
                    <a:pt x="291" y="7241"/>
                  </a:lnTo>
                  <a:close/>
                  <a:moveTo>
                    <a:pt x="1" y="8677"/>
                  </a:moveTo>
                  <a:lnTo>
                    <a:pt x="1" y="9257"/>
                  </a:lnTo>
                  <a:lnTo>
                    <a:pt x="291" y="9257"/>
                  </a:lnTo>
                  <a:lnTo>
                    <a:pt x="291" y="8677"/>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30"/>
            <p:cNvSpPr/>
            <p:nvPr/>
          </p:nvSpPr>
          <p:spPr>
            <a:xfrm>
              <a:off x="6990990" y="2938091"/>
              <a:ext cx="12759" cy="12759"/>
            </a:xfrm>
            <a:custGeom>
              <a:rect b="b" l="l" r="r" t="t"/>
              <a:pathLst>
                <a:path extrusionOk="0" h="291" w="291">
                  <a:moveTo>
                    <a:pt x="1" y="1"/>
                  </a:moveTo>
                  <a:lnTo>
                    <a:pt x="1" y="291"/>
                  </a:lnTo>
                  <a:lnTo>
                    <a:pt x="291" y="291"/>
                  </a:lnTo>
                  <a:lnTo>
                    <a:pt x="291"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30"/>
            <p:cNvSpPr/>
            <p:nvPr/>
          </p:nvSpPr>
          <p:spPr>
            <a:xfrm>
              <a:off x="5813664" y="2135113"/>
              <a:ext cx="672407" cy="414598"/>
            </a:xfrm>
            <a:custGeom>
              <a:rect b="b" l="l" r="r" t="t"/>
              <a:pathLst>
                <a:path extrusionOk="0" h="9456" w="15336">
                  <a:moveTo>
                    <a:pt x="1" y="1"/>
                  </a:moveTo>
                  <a:lnTo>
                    <a:pt x="1" y="9456"/>
                  </a:lnTo>
                  <a:lnTo>
                    <a:pt x="15336" y="9456"/>
                  </a:lnTo>
                  <a:lnTo>
                    <a:pt x="1533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30"/>
            <p:cNvSpPr/>
            <p:nvPr/>
          </p:nvSpPr>
          <p:spPr>
            <a:xfrm>
              <a:off x="5968349" y="2278443"/>
              <a:ext cx="106543" cy="115882"/>
            </a:xfrm>
            <a:custGeom>
              <a:rect b="b" l="l" r="r" t="t"/>
              <a:pathLst>
                <a:path extrusionOk="0" h="2643" w="2430">
                  <a:moveTo>
                    <a:pt x="2185" y="1"/>
                  </a:moveTo>
                  <a:lnTo>
                    <a:pt x="1" y="978"/>
                  </a:lnTo>
                  <a:lnTo>
                    <a:pt x="1" y="1665"/>
                  </a:lnTo>
                  <a:lnTo>
                    <a:pt x="2185" y="2643"/>
                  </a:lnTo>
                  <a:lnTo>
                    <a:pt x="2430" y="2078"/>
                  </a:lnTo>
                  <a:lnTo>
                    <a:pt x="597" y="1314"/>
                  </a:lnTo>
                  <a:lnTo>
                    <a:pt x="2430" y="535"/>
                  </a:lnTo>
                  <a:lnTo>
                    <a:pt x="218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30"/>
            <p:cNvSpPr/>
            <p:nvPr/>
          </p:nvSpPr>
          <p:spPr>
            <a:xfrm>
              <a:off x="6106987" y="2216840"/>
              <a:ext cx="85761" cy="229090"/>
            </a:xfrm>
            <a:custGeom>
              <a:rect b="b" l="l" r="r" t="t"/>
              <a:pathLst>
                <a:path extrusionOk="0" h="5225" w="1956">
                  <a:moveTo>
                    <a:pt x="1330" y="0"/>
                  </a:moveTo>
                  <a:lnTo>
                    <a:pt x="1" y="5087"/>
                  </a:lnTo>
                  <a:lnTo>
                    <a:pt x="627" y="5224"/>
                  </a:lnTo>
                  <a:lnTo>
                    <a:pt x="1956" y="138"/>
                  </a:lnTo>
                  <a:lnTo>
                    <a:pt x="133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30"/>
            <p:cNvSpPr/>
            <p:nvPr/>
          </p:nvSpPr>
          <p:spPr>
            <a:xfrm>
              <a:off x="6225544" y="2278443"/>
              <a:ext cx="105842" cy="115225"/>
            </a:xfrm>
            <a:custGeom>
              <a:rect b="b" l="l" r="r" t="t"/>
              <a:pathLst>
                <a:path extrusionOk="0" h="2628" w="2414">
                  <a:moveTo>
                    <a:pt x="229" y="1"/>
                  </a:moveTo>
                  <a:lnTo>
                    <a:pt x="0" y="535"/>
                  </a:lnTo>
                  <a:lnTo>
                    <a:pt x="1818" y="1314"/>
                  </a:lnTo>
                  <a:lnTo>
                    <a:pt x="0" y="2078"/>
                  </a:lnTo>
                  <a:lnTo>
                    <a:pt x="229" y="2628"/>
                  </a:lnTo>
                  <a:lnTo>
                    <a:pt x="2414" y="1650"/>
                  </a:lnTo>
                  <a:lnTo>
                    <a:pt x="2414" y="978"/>
                  </a:lnTo>
                  <a:lnTo>
                    <a:pt x="229"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30"/>
            <p:cNvSpPr/>
            <p:nvPr/>
          </p:nvSpPr>
          <p:spPr>
            <a:xfrm flipH="1">
              <a:off x="6016271" y="2766141"/>
              <a:ext cx="383118" cy="273286"/>
            </a:xfrm>
            <a:custGeom>
              <a:rect b="b" l="l" r="r" t="t"/>
              <a:pathLst>
                <a:path extrusionOk="0" h="6233" w="8738">
                  <a:moveTo>
                    <a:pt x="1" y="1"/>
                  </a:moveTo>
                  <a:lnTo>
                    <a:pt x="1" y="6232"/>
                  </a:lnTo>
                  <a:lnTo>
                    <a:pt x="8737" y="6232"/>
                  </a:lnTo>
                  <a:lnTo>
                    <a:pt x="873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30"/>
            <p:cNvSpPr/>
            <p:nvPr/>
          </p:nvSpPr>
          <p:spPr>
            <a:xfrm flipH="1">
              <a:off x="6239266" y="2807662"/>
              <a:ext cx="52965" cy="190901"/>
            </a:xfrm>
            <a:custGeom>
              <a:rect b="b" l="l" r="r" t="t"/>
              <a:pathLst>
                <a:path extrusionOk="0" h="4354" w="1208">
                  <a:moveTo>
                    <a:pt x="1207" y="1"/>
                  </a:moveTo>
                  <a:cubicBezTo>
                    <a:pt x="489" y="1"/>
                    <a:pt x="291" y="214"/>
                    <a:pt x="291" y="688"/>
                  </a:cubicBezTo>
                  <a:lnTo>
                    <a:pt x="291" y="1589"/>
                  </a:lnTo>
                  <a:cubicBezTo>
                    <a:pt x="291" y="1834"/>
                    <a:pt x="230" y="1940"/>
                    <a:pt x="0" y="1940"/>
                  </a:cubicBezTo>
                  <a:lnTo>
                    <a:pt x="0" y="2414"/>
                  </a:lnTo>
                  <a:cubicBezTo>
                    <a:pt x="230" y="2414"/>
                    <a:pt x="291" y="2506"/>
                    <a:pt x="291" y="2765"/>
                  </a:cubicBezTo>
                  <a:lnTo>
                    <a:pt x="291" y="3651"/>
                  </a:lnTo>
                  <a:cubicBezTo>
                    <a:pt x="291" y="4125"/>
                    <a:pt x="505" y="4354"/>
                    <a:pt x="1207" y="4354"/>
                  </a:cubicBezTo>
                  <a:lnTo>
                    <a:pt x="1207" y="3941"/>
                  </a:lnTo>
                  <a:cubicBezTo>
                    <a:pt x="932" y="3941"/>
                    <a:pt x="825" y="3865"/>
                    <a:pt x="825" y="3651"/>
                  </a:cubicBezTo>
                  <a:lnTo>
                    <a:pt x="825" y="2719"/>
                  </a:lnTo>
                  <a:cubicBezTo>
                    <a:pt x="825" y="2353"/>
                    <a:pt x="673" y="2246"/>
                    <a:pt x="428" y="2170"/>
                  </a:cubicBezTo>
                  <a:cubicBezTo>
                    <a:pt x="688" y="2108"/>
                    <a:pt x="825" y="1986"/>
                    <a:pt x="825" y="1620"/>
                  </a:cubicBezTo>
                  <a:lnTo>
                    <a:pt x="825" y="688"/>
                  </a:lnTo>
                  <a:cubicBezTo>
                    <a:pt x="825" y="474"/>
                    <a:pt x="932" y="398"/>
                    <a:pt x="1207" y="398"/>
                  </a:cubicBezTo>
                  <a:lnTo>
                    <a:pt x="1207"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30"/>
            <p:cNvSpPr/>
            <p:nvPr/>
          </p:nvSpPr>
          <p:spPr>
            <a:xfrm flipH="1">
              <a:off x="6123428" y="2807004"/>
              <a:ext cx="53622" cy="191559"/>
            </a:xfrm>
            <a:custGeom>
              <a:rect b="b" l="l" r="r" t="t"/>
              <a:pathLst>
                <a:path extrusionOk="0" h="4369" w="1223">
                  <a:moveTo>
                    <a:pt x="1" y="0"/>
                  </a:moveTo>
                  <a:lnTo>
                    <a:pt x="1" y="413"/>
                  </a:lnTo>
                  <a:cubicBezTo>
                    <a:pt x="291" y="413"/>
                    <a:pt x="382" y="489"/>
                    <a:pt x="382" y="703"/>
                  </a:cubicBezTo>
                  <a:lnTo>
                    <a:pt x="382" y="1635"/>
                  </a:lnTo>
                  <a:cubicBezTo>
                    <a:pt x="382" y="2001"/>
                    <a:pt x="535" y="2123"/>
                    <a:pt x="795" y="2185"/>
                  </a:cubicBezTo>
                  <a:cubicBezTo>
                    <a:pt x="535" y="2261"/>
                    <a:pt x="382" y="2368"/>
                    <a:pt x="382" y="2734"/>
                  </a:cubicBezTo>
                  <a:lnTo>
                    <a:pt x="382" y="3666"/>
                  </a:lnTo>
                  <a:cubicBezTo>
                    <a:pt x="382" y="3880"/>
                    <a:pt x="291" y="3956"/>
                    <a:pt x="1" y="3956"/>
                  </a:cubicBezTo>
                  <a:lnTo>
                    <a:pt x="1" y="4369"/>
                  </a:lnTo>
                  <a:cubicBezTo>
                    <a:pt x="719" y="4369"/>
                    <a:pt x="917" y="4140"/>
                    <a:pt x="917" y="3666"/>
                  </a:cubicBezTo>
                  <a:lnTo>
                    <a:pt x="917" y="2780"/>
                  </a:lnTo>
                  <a:cubicBezTo>
                    <a:pt x="917" y="2521"/>
                    <a:pt x="978" y="2414"/>
                    <a:pt x="1223" y="2414"/>
                  </a:cubicBezTo>
                  <a:lnTo>
                    <a:pt x="1223" y="1955"/>
                  </a:lnTo>
                  <a:cubicBezTo>
                    <a:pt x="978" y="1955"/>
                    <a:pt x="917" y="1849"/>
                    <a:pt x="917" y="1589"/>
                  </a:cubicBezTo>
                  <a:lnTo>
                    <a:pt x="917" y="703"/>
                  </a:lnTo>
                  <a:cubicBezTo>
                    <a:pt x="917" y="229"/>
                    <a:pt x="719"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30"/>
            <p:cNvSpPr/>
            <p:nvPr/>
          </p:nvSpPr>
          <p:spPr>
            <a:xfrm>
              <a:off x="6661494" y="2194743"/>
              <a:ext cx="429988" cy="287316"/>
            </a:xfrm>
            <a:custGeom>
              <a:rect b="b" l="l" r="r" t="t"/>
              <a:pathLst>
                <a:path extrusionOk="0" h="6553" w="9807">
                  <a:moveTo>
                    <a:pt x="1" y="0"/>
                  </a:moveTo>
                  <a:lnTo>
                    <a:pt x="1" y="6553"/>
                  </a:lnTo>
                  <a:lnTo>
                    <a:pt x="9807" y="6553"/>
                  </a:lnTo>
                  <a:lnTo>
                    <a:pt x="980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30"/>
            <p:cNvSpPr/>
            <p:nvPr/>
          </p:nvSpPr>
          <p:spPr>
            <a:xfrm>
              <a:off x="6783384" y="2250382"/>
              <a:ext cx="181562" cy="176257"/>
            </a:xfrm>
            <a:custGeom>
              <a:rect b="b" l="l" r="r" t="t"/>
              <a:pathLst>
                <a:path extrusionOk="0" h="4020" w="4141">
                  <a:moveTo>
                    <a:pt x="1719" y="476"/>
                  </a:moveTo>
                  <a:cubicBezTo>
                    <a:pt x="2009" y="476"/>
                    <a:pt x="2299" y="587"/>
                    <a:pt x="2521" y="809"/>
                  </a:cubicBezTo>
                  <a:cubicBezTo>
                    <a:pt x="2979" y="1252"/>
                    <a:pt x="2979" y="1969"/>
                    <a:pt x="2536" y="2412"/>
                  </a:cubicBezTo>
                  <a:cubicBezTo>
                    <a:pt x="2315" y="2634"/>
                    <a:pt x="2021" y="2745"/>
                    <a:pt x="1727" y="2745"/>
                  </a:cubicBezTo>
                  <a:cubicBezTo>
                    <a:pt x="1433" y="2745"/>
                    <a:pt x="1139" y="2634"/>
                    <a:pt x="917" y="2412"/>
                  </a:cubicBezTo>
                  <a:cubicBezTo>
                    <a:pt x="474" y="1969"/>
                    <a:pt x="474" y="1252"/>
                    <a:pt x="917" y="809"/>
                  </a:cubicBezTo>
                  <a:cubicBezTo>
                    <a:pt x="1139" y="587"/>
                    <a:pt x="1429" y="476"/>
                    <a:pt x="1719" y="476"/>
                  </a:cubicBezTo>
                  <a:close/>
                  <a:moveTo>
                    <a:pt x="1727" y="1"/>
                  </a:moveTo>
                  <a:cubicBezTo>
                    <a:pt x="1259" y="1"/>
                    <a:pt x="791" y="204"/>
                    <a:pt x="474" y="610"/>
                  </a:cubicBezTo>
                  <a:cubicBezTo>
                    <a:pt x="1" y="1206"/>
                    <a:pt x="1" y="2061"/>
                    <a:pt x="490" y="2626"/>
                  </a:cubicBezTo>
                  <a:cubicBezTo>
                    <a:pt x="809" y="3018"/>
                    <a:pt x="1270" y="3215"/>
                    <a:pt x="1729" y="3215"/>
                  </a:cubicBezTo>
                  <a:cubicBezTo>
                    <a:pt x="2039" y="3215"/>
                    <a:pt x="2348" y="3125"/>
                    <a:pt x="2613" y="2947"/>
                  </a:cubicBezTo>
                  <a:lnTo>
                    <a:pt x="3651" y="3986"/>
                  </a:lnTo>
                  <a:cubicBezTo>
                    <a:pt x="3674" y="4009"/>
                    <a:pt x="3701" y="4020"/>
                    <a:pt x="3728" y="4020"/>
                  </a:cubicBezTo>
                  <a:cubicBezTo>
                    <a:pt x="3754" y="4020"/>
                    <a:pt x="3781" y="4009"/>
                    <a:pt x="3804" y="3986"/>
                  </a:cubicBezTo>
                  <a:lnTo>
                    <a:pt x="4094" y="3695"/>
                  </a:lnTo>
                  <a:cubicBezTo>
                    <a:pt x="4140" y="3650"/>
                    <a:pt x="4140" y="3573"/>
                    <a:pt x="4094" y="3543"/>
                  </a:cubicBezTo>
                  <a:lnTo>
                    <a:pt x="3056" y="2504"/>
                  </a:lnTo>
                  <a:cubicBezTo>
                    <a:pt x="3483" y="1878"/>
                    <a:pt x="3407" y="1022"/>
                    <a:pt x="2857" y="473"/>
                  </a:cubicBezTo>
                  <a:cubicBezTo>
                    <a:pt x="2550" y="158"/>
                    <a:pt x="2138" y="1"/>
                    <a:pt x="172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73" name="Google Shape;373;p30"/>
          <p:cNvGrpSpPr/>
          <p:nvPr/>
        </p:nvGrpSpPr>
        <p:grpSpPr>
          <a:xfrm flipH="1">
            <a:off x="0" y="202153"/>
            <a:ext cx="9143989" cy="4739194"/>
            <a:chOff x="0" y="202153"/>
            <a:chExt cx="9143989" cy="4739194"/>
          </a:xfrm>
        </p:grpSpPr>
        <p:grpSp>
          <p:nvGrpSpPr>
            <p:cNvPr id="374" name="Google Shape;374;p30"/>
            <p:cNvGrpSpPr/>
            <p:nvPr/>
          </p:nvGrpSpPr>
          <p:grpSpPr>
            <a:xfrm flipH="1">
              <a:off x="6422164" y="202153"/>
              <a:ext cx="2721825" cy="165350"/>
              <a:chOff x="-155500" y="301425"/>
              <a:chExt cx="2721825" cy="165350"/>
            </a:xfrm>
          </p:grpSpPr>
          <p:cxnSp>
            <p:nvCxnSpPr>
              <p:cNvPr id="375" name="Google Shape;375;p30"/>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376" name="Google Shape;376;p30"/>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377" name="Google Shape;377;p30"/>
            <p:cNvGrpSpPr/>
            <p:nvPr/>
          </p:nvGrpSpPr>
          <p:grpSpPr>
            <a:xfrm flipH="1">
              <a:off x="0" y="4762797"/>
              <a:ext cx="3706425" cy="178550"/>
              <a:chOff x="5527089" y="4218224"/>
              <a:chExt cx="3706425" cy="178550"/>
            </a:xfrm>
          </p:grpSpPr>
          <p:cxnSp>
            <p:nvCxnSpPr>
              <p:cNvPr id="378" name="Google Shape;378;p30"/>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379" name="Google Shape;379;p30"/>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24" name="Shape 24"/>
        <p:cNvGrpSpPr/>
        <p:nvPr/>
      </p:nvGrpSpPr>
      <p:grpSpPr>
        <a:xfrm>
          <a:off x="0" y="0"/>
          <a:ext cx="0" cy="0"/>
          <a:chOff x="0" y="0"/>
          <a:chExt cx="0" cy="0"/>
        </a:xfrm>
      </p:grpSpPr>
      <p:sp>
        <p:nvSpPr>
          <p:cNvPr id="25" name="Google Shape;25;p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26" name="Google Shape;26;p4"/>
          <p:cNvSpPr txBox="1"/>
          <p:nvPr>
            <p:ph idx="1" type="subTitle"/>
          </p:nvPr>
        </p:nvSpPr>
        <p:spPr>
          <a:xfrm>
            <a:off x="720000" y="2269375"/>
            <a:ext cx="2305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7" name="Google Shape;27;p4"/>
          <p:cNvSpPr txBox="1"/>
          <p:nvPr>
            <p:ph idx="2" type="subTitle"/>
          </p:nvPr>
        </p:nvSpPr>
        <p:spPr>
          <a:xfrm>
            <a:off x="3419250" y="2269375"/>
            <a:ext cx="2305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8" name="Google Shape;28;p4"/>
          <p:cNvSpPr txBox="1"/>
          <p:nvPr>
            <p:ph idx="3" type="subTitle"/>
          </p:nvPr>
        </p:nvSpPr>
        <p:spPr>
          <a:xfrm>
            <a:off x="720000" y="4007575"/>
            <a:ext cx="2305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9" name="Google Shape;29;p4"/>
          <p:cNvSpPr txBox="1"/>
          <p:nvPr>
            <p:ph idx="4" type="subTitle"/>
          </p:nvPr>
        </p:nvSpPr>
        <p:spPr>
          <a:xfrm>
            <a:off x="3419273" y="4007575"/>
            <a:ext cx="2305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30" name="Google Shape;30;p4"/>
          <p:cNvSpPr txBox="1"/>
          <p:nvPr>
            <p:ph idx="5" type="subTitle"/>
          </p:nvPr>
        </p:nvSpPr>
        <p:spPr>
          <a:xfrm>
            <a:off x="6118545" y="2269375"/>
            <a:ext cx="2305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31" name="Google Shape;31;p4"/>
          <p:cNvSpPr txBox="1"/>
          <p:nvPr>
            <p:ph idx="6" type="subTitle"/>
          </p:nvPr>
        </p:nvSpPr>
        <p:spPr>
          <a:xfrm>
            <a:off x="6118545" y="4007575"/>
            <a:ext cx="2305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32" name="Google Shape;32;p4"/>
          <p:cNvSpPr txBox="1"/>
          <p:nvPr>
            <p:ph idx="7" type="title"/>
          </p:nvPr>
        </p:nvSpPr>
        <p:spPr>
          <a:xfrm>
            <a:off x="720000" y="1344775"/>
            <a:ext cx="23055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b="1" sz="2400">
                <a:solidFill>
                  <a:schemeClr val="accent1"/>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33" name="Google Shape;33;p4"/>
          <p:cNvSpPr txBox="1"/>
          <p:nvPr>
            <p:ph idx="8" type="title"/>
          </p:nvPr>
        </p:nvSpPr>
        <p:spPr>
          <a:xfrm>
            <a:off x="720000" y="3082996"/>
            <a:ext cx="23055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b="1" sz="2400">
                <a:solidFill>
                  <a:schemeClr val="accent1"/>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34" name="Google Shape;34;p4"/>
          <p:cNvSpPr txBox="1"/>
          <p:nvPr>
            <p:ph idx="9" type="title"/>
          </p:nvPr>
        </p:nvSpPr>
        <p:spPr>
          <a:xfrm>
            <a:off x="3419250" y="1344775"/>
            <a:ext cx="23055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b="1" sz="2400">
                <a:solidFill>
                  <a:schemeClr val="accent1"/>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35" name="Google Shape;35;p4"/>
          <p:cNvSpPr txBox="1"/>
          <p:nvPr>
            <p:ph idx="13" type="title"/>
          </p:nvPr>
        </p:nvSpPr>
        <p:spPr>
          <a:xfrm>
            <a:off x="3419250" y="3082996"/>
            <a:ext cx="23055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b="1" sz="2400">
                <a:solidFill>
                  <a:schemeClr val="accent1"/>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36" name="Google Shape;36;p4"/>
          <p:cNvSpPr txBox="1"/>
          <p:nvPr>
            <p:ph idx="14" type="title"/>
          </p:nvPr>
        </p:nvSpPr>
        <p:spPr>
          <a:xfrm>
            <a:off x="6118560" y="1344775"/>
            <a:ext cx="23055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b="1" sz="2400">
                <a:solidFill>
                  <a:schemeClr val="accent1"/>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37" name="Google Shape;37;p4"/>
          <p:cNvSpPr txBox="1"/>
          <p:nvPr>
            <p:ph idx="15" type="title"/>
          </p:nvPr>
        </p:nvSpPr>
        <p:spPr>
          <a:xfrm>
            <a:off x="6118560" y="3082996"/>
            <a:ext cx="23055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b="1" sz="2400">
                <a:solidFill>
                  <a:schemeClr val="accent1"/>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38" name="Google Shape;38;p4"/>
          <p:cNvSpPr txBox="1"/>
          <p:nvPr>
            <p:ph idx="16" type="subTitle"/>
          </p:nvPr>
        </p:nvSpPr>
        <p:spPr>
          <a:xfrm>
            <a:off x="720000" y="1904175"/>
            <a:ext cx="2305500" cy="394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39" name="Google Shape;39;p4"/>
          <p:cNvSpPr txBox="1"/>
          <p:nvPr>
            <p:ph idx="17" type="subTitle"/>
          </p:nvPr>
        </p:nvSpPr>
        <p:spPr>
          <a:xfrm>
            <a:off x="3419250" y="1904175"/>
            <a:ext cx="2305500" cy="394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40" name="Google Shape;40;p4"/>
          <p:cNvSpPr txBox="1"/>
          <p:nvPr>
            <p:ph idx="18" type="subTitle"/>
          </p:nvPr>
        </p:nvSpPr>
        <p:spPr>
          <a:xfrm>
            <a:off x="6118545" y="1904175"/>
            <a:ext cx="2305500" cy="394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41" name="Google Shape;41;p4"/>
          <p:cNvSpPr txBox="1"/>
          <p:nvPr>
            <p:ph idx="19" type="subTitle"/>
          </p:nvPr>
        </p:nvSpPr>
        <p:spPr>
          <a:xfrm>
            <a:off x="720000" y="3642450"/>
            <a:ext cx="2305500" cy="394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42" name="Google Shape;42;p4"/>
          <p:cNvSpPr txBox="1"/>
          <p:nvPr>
            <p:ph idx="20" type="subTitle"/>
          </p:nvPr>
        </p:nvSpPr>
        <p:spPr>
          <a:xfrm>
            <a:off x="3419250" y="3642450"/>
            <a:ext cx="2305500" cy="394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43" name="Google Shape;43;p4"/>
          <p:cNvSpPr txBox="1"/>
          <p:nvPr>
            <p:ph idx="21" type="subTitle"/>
          </p:nvPr>
        </p:nvSpPr>
        <p:spPr>
          <a:xfrm>
            <a:off x="6118545" y="3642450"/>
            <a:ext cx="2305500" cy="394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grpSp>
        <p:nvGrpSpPr>
          <p:cNvPr id="44" name="Google Shape;44;p4"/>
          <p:cNvGrpSpPr/>
          <p:nvPr/>
        </p:nvGrpSpPr>
        <p:grpSpPr>
          <a:xfrm>
            <a:off x="273213" y="7"/>
            <a:ext cx="8597575" cy="5143504"/>
            <a:chOff x="273213" y="7"/>
            <a:chExt cx="8597575" cy="5143504"/>
          </a:xfrm>
        </p:grpSpPr>
        <p:grpSp>
          <p:nvGrpSpPr>
            <p:cNvPr id="45" name="Google Shape;45;p4"/>
            <p:cNvGrpSpPr/>
            <p:nvPr/>
          </p:nvGrpSpPr>
          <p:grpSpPr>
            <a:xfrm flipH="1" rot="5400000">
              <a:off x="-1005025" y="3699924"/>
              <a:ext cx="2721825" cy="165350"/>
              <a:chOff x="-155500" y="301425"/>
              <a:chExt cx="2721825" cy="165350"/>
            </a:xfrm>
          </p:grpSpPr>
          <p:cxnSp>
            <p:nvCxnSpPr>
              <p:cNvPr id="46" name="Google Shape;46;p4"/>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47" name="Google Shape;47;p4"/>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48" name="Google Shape;48;p4"/>
            <p:cNvGrpSpPr/>
            <p:nvPr/>
          </p:nvGrpSpPr>
          <p:grpSpPr>
            <a:xfrm flipH="1" rot="5400000">
              <a:off x="6928300" y="1763945"/>
              <a:ext cx="3706425" cy="178550"/>
              <a:chOff x="5527089" y="4218224"/>
              <a:chExt cx="3706425" cy="178550"/>
            </a:xfrm>
          </p:grpSpPr>
          <p:cxnSp>
            <p:nvCxnSpPr>
              <p:cNvPr id="49" name="Google Shape;49;p4"/>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50" name="Google Shape;50;p4"/>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80" name="Shape 380"/>
        <p:cNvGrpSpPr/>
        <p:nvPr/>
      </p:nvGrpSpPr>
      <p:grpSpPr>
        <a:xfrm>
          <a:off x="0" y="0"/>
          <a:ext cx="0" cy="0"/>
          <a:chOff x="0" y="0"/>
          <a:chExt cx="0" cy="0"/>
        </a:xfrm>
      </p:grpSpPr>
      <p:grpSp>
        <p:nvGrpSpPr>
          <p:cNvPr id="381" name="Google Shape;381;p31"/>
          <p:cNvGrpSpPr/>
          <p:nvPr/>
        </p:nvGrpSpPr>
        <p:grpSpPr>
          <a:xfrm flipH="1">
            <a:off x="0" y="202153"/>
            <a:ext cx="9143989" cy="4739194"/>
            <a:chOff x="0" y="202153"/>
            <a:chExt cx="9143989" cy="4739194"/>
          </a:xfrm>
        </p:grpSpPr>
        <p:grpSp>
          <p:nvGrpSpPr>
            <p:cNvPr id="382" name="Google Shape;382;p31"/>
            <p:cNvGrpSpPr/>
            <p:nvPr/>
          </p:nvGrpSpPr>
          <p:grpSpPr>
            <a:xfrm>
              <a:off x="0" y="202153"/>
              <a:ext cx="2721825" cy="165350"/>
              <a:chOff x="-155500" y="301425"/>
              <a:chExt cx="2721825" cy="165350"/>
            </a:xfrm>
          </p:grpSpPr>
          <p:cxnSp>
            <p:nvCxnSpPr>
              <p:cNvPr id="383" name="Google Shape;383;p31"/>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384" name="Google Shape;384;p31"/>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385" name="Google Shape;385;p31"/>
            <p:cNvGrpSpPr/>
            <p:nvPr/>
          </p:nvGrpSpPr>
          <p:grpSpPr>
            <a:xfrm>
              <a:off x="5437564" y="4762797"/>
              <a:ext cx="3706425" cy="178550"/>
              <a:chOff x="5527089" y="4218224"/>
              <a:chExt cx="3706425" cy="178550"/>
            </a:xfrm>
          </p:grpSpPr>
          <p:cxnSp>
            <p:nvCxnSpPr>
              <p:cNvPr id="386" name="Google Shape;386;p31"/>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387" name="Google Shape;387;p31"/>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grpSp>
        <p:nvGrpSpPr>
          <p:cNvPr id="388" name="Google Shape;388;p31"/>
          <p:cNvGrpSpPr/>
          <p:nvPr/>
        </p:nvGrpSpPr>
        <p:grpSpPr>
          <a:xfrm>
            <a:off x="713232" y="2246814"/>
            <a:ext cx="2691841" cy="2302441"/>
            <a:chOff x="4610523" y="1046206"/>
            <a:chExt cx="3573872" cy="3056878"/>
          </a:xfrm>
        </p:grpSpPr>
        <p:grpSp>
          <p:nvGrpSpPr>
            <p:cNvPr id="389" name="Google Shape;389;p31"/>
            <p:cNvGrpSpPr/>
            <p:nvPr/>
          </p:nvGrpSpPr>
          <p:grpSpPr>
            <a:xfrm>
              <a:off x="4847413" y="2675411"/>
              <a:ext cx="3336982" cy="1427674"/>
              <a:chOff x="1360407" y="1053608"/>
              <a:chExt cx="2178045" cy="931841"/>
            </a:xfrm>
          </p:grpSpPr>
          <p:sp>
            <p:nvSpPr>
              <p:cNvPr id="390" name="Google Shape;390;p31"/>
              <p:cNvSpPr/>
              <p:nvPr/>
            </p:nvSpPr>
            <p:spPr>
              <a:xfrm>
                <a:off x="2188872" y="1366767"/>
                <a:ext cx="1136602" cy="618682"/>
              </a:xfrm>
              <a:custGeom>
                <a:rect b="b" l="l" r="r" t="t"/>
                <a:pathLst>
                  <a:path extrusionOk="0" h="14908" w="27388">
                    <a:moveTo>
                      <a:pt x="1" y="0"/>
                    </a:moveTo>
                    <a:lnTo>
                      <a:pt x="1" y="14908"/>
                    </a:lnTo>
                    <a:lnTo>
                      <a:pt x="27387" y="14908"/>
                    </a:lnTo>
                    <a:lnTo>
                      <a:pt x="27387"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31"/>
              <p:cNvSpPr/>
              <p:nvPr/>
            </p:nvSpPr>
            <p:spPr>
              <a:xfrm>
                <a:off x="2215515" y="1388305"/>
                <a:ext cx="24112" cy="24153"/>
              </a:xfrm>
              <a:custGeom>
                <a:rect b="b" l="l" r="r" t="t"/>
                <a:pathLst>
                  <a:path extrusionOk="0" h="582" w="581">
                    <a:moveTo>
                      <a:pt x="290" y="1"/>
                    </a:moveTo>
                    <a:cubicBezTo>
                      <a:pt x="122" y="1"/>
                      <a:pt x="0" y="138"/>
                      <a:pt x="0" y="291"/>
                    </a:cubicBezTo>
                    <a:cubicBezTo>
                      <a:pt x="0" y="459"/>
                      <a:pt x="122" y="581"/>
                      <a:pt x="290" y="581"/>
                    </a:cubicBezTo>
                    <a:cubicBezTo>
                      <a:pt x="443" y="581"/>
                      <a:pt x="581" y="459"/>
                      <a:pt x="581" y="291"/>
                    </a:cubicBezTo>
                    <a:cubicBezTo>
                      <a:pt x="581" y="138"/>
                      <a:pt x="443" y="1"/>
                      <a:pt x="29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31"/>
              <p:cNvSpPr/>
              <p:nvPr/>
            </p:nvSpPr>
            <p:spPr>
              <a:xfrm>
                <a:off x="2265564" y="1388305"/>
                <a:ext cx="23489" cy="24153"/>
              </a:xfrm>
              <a:custGeom>
                <a:rect b="b" l="l" r="r" t="t"/>
                <a:pathLst>
                  <a:path extrusionOk="0" h="582" w="566">
                    <a:moveTo>
                      <a:pt x="291" y="1"/>
                    </a:moveTo>
                    <a:cubicBezTo>
                      <a:pt x="123" y="1"/>
                      <a:pt x="1" y="138"/>
                      <a:pt x="1" y="291"/>
                    </a:cubicBezTo>
                    <a:cubicBezTo>
                      <a:pt x="1" y="459"/>
                      <a:pt x="123" y="581"/>
                      <a:pt x="291" y="581"/>
                    </a:cubicBezTo>
                    <a:cubicBezTo>
                      <a:pt x="444" y="581"/>
                      <a:pt x="566" y="459"/>
                      <a:pt x="566" y="291"/>
                    </a:cubicBezTo>
                    <a:cubicBezTo>
                      <a:pt x="566" y="138"/>
                      <a:pt x="444" y="1"/>
                      <a:pt x="29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31"/>
              <p:cNvSpPr/>
              <p:nvPr/>
            </p:nvSpPr>
            <p:spPr>
              <a:xfrm>
                <a:off x="2311836" y="1389592"/>
                <a:ext cx="24153" cy="24111"/>
              </a:xfrm>
              <a:custGeom>
                <a:rect b="b" l="l" r="r" t="t"/>
                <a:pathLst>
                  <a:path extrusionOk="0" h="581" w="582">
                    <a:moveTo>
                      <a:pt x="291" y="0"/>
                    </a:moveTo>
                    <a:cubicBezTo>
                      <a:pt x="138" y="0"/>
                      <a:pt x="1" y="138"/>
                      <a:pt x="1" y="290"/>
                    </a:cubicBezTo>
                    <a:cubicBezTo>
                      <a:pt x="1" y="458"/>
                      <a:pt x="138" y="581"/>
                      <a:pt x="291" y="581"/>
                    </a:cubicBezTo>
                    <a:cubicBezTo>
                      <a:pt x="444" y="581"/>
                      <a:pt x="581" y="458"/>
                      <a:pt x="581" y="290"/>
                    </a:cubicBezTo>
                    <a:cubicBezTo>
                      <a:pt x="581" y="138"/>
                      <a:pt x="444" y="0"/>
                      <a:pt x="29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31"/>
              <p:cNvSpPr/>
              <p:nvPr/>
            </p:nvSpPr>
            <p:spPr>
              <a:xfrm>
                <a:off x="2306773" y="1492885"/>
                <a:ext cx="625695" cy="8300"/>
              </a:xfrm>
              <a:custGeom>
                <a:rect b="b" l="l" r="r" t="t"/>
                <a:pathLst>
                  <a:path extrusionOk="0" h="200" w="15077">
                    <a:moveTo>
                      <a:pt x="1" y="1"/>
                    </a:moveTo>
                    <a:lnTo>
                      <a:pt x="1" y="199"/>
                    </a:lnTo>
                    <a:lnTo>
                      <a:pt x="15076" y="199"/>
                    </a:lnTo>
                    <a:lnTo>
                      <a:pt x="150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31"/>
              <p:cNvSpPr/>
              <p:nvPr/>
            </p:nvSpPr>
            <p:spPr>
              <a:xfrm>
                <a:off x="2335948" y="1536004"/>
                <a:ext cx="887477" cy="7636"/>
              </a:xfrm>
              <a:custGeom>
                <a:rect b="b" l="l" r="r" t="t"/>
                <a:pathLst>
                  <a:path extrusionOk="0" h="184" w="21385">
                    <a:moveTo>
                      <a:pt x="0" y="1"/>
                    </a:moveTo>
                    <a:lnTo>
                      <a:pt x="0" y="184"/>
                    </a:lnTo>
                    <a:lnTo>
                      <a:pt x="21384" y="184"/>
                    </a:lnTo>
                    <a:lnTo>
                      <a:pt x="2138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31"/>
              <p:cNvSpPr/>
              <p:nvPr/>
            </p:nvSpPr>
            <p:spPr>
              <a:xfrm>
                <a:off x="2385997" y="1578458"/>
                <a:ext cx="685912" cy="7677"/>
              </a:xfrm>
              <a:custGeom>
                <a:rect b="b" l="l" r="r" t="t"/>
                <a:pathLst>
                  <a:path extrusionOk="0" h="185" w="16528">
                    <a:moveTo>
                      <a:pt x="1" y="1"/>
                    </a:moveTo>
                    <a:lnTo>
                      <a:pt x="1" y="184"/>
                    </a:lnTo>
                    <a:lnTo>
                      <a:pt x="16528" y="184"/>
                    </a:lnTo>
                    <a:lnTo>
                      <a:pt x="16528"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31"/>
              <p:cNvSpPr/>
              <p:nvPr/>
            </p:nvSpPr>
            <p:spPr>
              <a:xfrm>
                <a:off x="2436087" y="1620954"/>
                <a:ext cx="715709" cy="7636"/>
              </a:xfrm>
              <a:custGeom>
                <a:rect b="b" l="l" r="r" t="t"/>
                <a:pathLst>
                  <a:path extrusionOk="0" h="184" w="17246">
                    <a:moveTo>
                      <a:pt x="1" y="0"/>
                    </a:moveTo>
                    <a:lnTo>
                      <a:pt x="1" y="184"/>
                    </a:lnTo>
                    <a:lnTo>
                      <a:pt x="17245" y="184"/>
                    </a:lnTo>
                    <a:lnTo>
                      <a:pt x="17245"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1"/>
              <p:cNvSpPr/>
              <p:nvPr/>
            </p:nvSpPr>
            <p:spPr>
              <a:xfrm>
                <a:off x="2503276" y="1663409"/>
                <a:ext cx="483683" cy="7636"/>
              </a:xfrm>
              <a:custGeom>
                <a:rect b="b" l="l" r="r" t="t"/>
                <a:pathLst>
                  <a:path extrusionOk="0" h="184" w="11655">
                    <a:moveTo>
                      <a:pt x="1" y="1"/>
                    </a:moveTo>
                    <a:lnTo>
                      <a:pt x="1" y="184"/>
                    </a:lnTo>
                    <a:lnTo>
                      <a:pt x="11655" y="184"/>
                    </a:lnTo>
                    <a:lnTo>
                      <a:pt x="11655"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31"/>
              <p:cNvSpPr/>
              <p:nvPr/>
            </p:nvSpPr>
            <p:spPr>
              <a:xfrm>
                <a:off x="2306773" y="1884023"/>
                <a:ext cx="281494" cy="7636"/>
              </a:xfrm>
              <a:custGeom>
                <a:rect b="b" l="l" r="r" t="t"/>
                <a:pathLst>
                  <a:path extrusionOk="0" h="184" w="6783">
                    <a:moveTo>
                      <a:pt x="1" y="0"/>
                    </a:moveTo>
                    <a:lnTo>
                      <a:pt x="1" y="183"/>
                    </a:lnTo>
                    <a:lnTo>
                      <a:pt x="6782" y="183"/>
                    </a:lnTo>
                    <a:lnTo>
                      <a:pt x="6782"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31"/>
              <p:cNvSpPr/>
              <p:nvPr/>
            </p:nvSpPr>
            <p:spPr>
              <a:xfrm>
                <a:off x="2335948" y="1841527"/>
                <a:ext cx="685870" cy="7678"/>
              </a:xfrm>
              <a:custGeom>
                <a:rect b="b" l="l" r="r" t="t"/>
                <a:pathLst>
                  <a:path extrusionOk="0" h="185" w="16527">
                    <a:moveTo>
                      <a:pt x="0" y="1"/>
                    </a:moveTo>
                    <a:lnTo>
                      <a:pt x="0" y="184"/>
                    </a:lnTo>
                    <a:lnTo>
                      <a:pt x="16527" y="184"/>
                    </a:lnTo>
                    <a:lnTo>
                      <a:pt x="1652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31"/>
              <p:cNvSpPr/>
              <p:nvPr/>
            </p:nvSpPr>
            <p:spPr>
              <a:xfrm>
                <a:off x="2385997" y="1799072"/>
                <a:ext cx="888142" cy="7636"/>
              </a:xfrm>
              <a:custGeom>
                <a:rect b="b" l="l" r="r" t="t"/>
                <a:pathLst>
                  <a:path extrusionOk="0" h="184" w="21401">
                    <a:moveTo>
                      <a:pt x="1" y="0"/>
                    </a:moveTo>
                    <a:lnTo>
                      <a:pt x="1" y="184"/>
                    </a:lnTo>
                    <a:lnTo>
                      <a:pt x="21400" y="184"/>
                    </a:lnTo>
                    <a:lnTo>
                      <a:pt x="2140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31"/>
              <p:cNvSpPr/>
              <p:nvPr/>
            </p:nvSpPr>
            <p:spPr>
              <a:xfrm>
                <a:off x="2436087" y="1756576"/>
                <a:ext cx="483683" cy="7678"/>
              </a:xfrm>
              <a:custGeom>
                <a:rect b="b" l="l" r="r" t="t"/>
                <a:pathLst>
                  <a:path extrusionOk="0" h="185" w="11655">
                    <a:moveTo>
                      <a:pt x="1" y="1"/>
                    </a:moveTo>
                    <a:lnTo>
                      <a:pt x="1" y="184"/>
                    </a:lnTo>
                    <a:lnTo>
                      <a:pt x="11655" y="184"/>
                    </a:lnTo>
                    <a:lnTo>
                      <a:pt x="11655"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31"/>
              <p:cNvSpPr/>
              <p:nvPr/>
            </p:nvSpPr>
            <p:spPr>
              <a:xfrm>
                <a:off x="2503276" y="1714122"/>
                <a:ext cx="584486" cy="7636"/>
              </a:xfrm>
              <a:custGeom>
                <a:rect b="b" l="l" r="r" t="t"/>
                <a:pathLst>
                  <a:path extrusionOk="0" h="184" w="14084">
                    <a:moveTo>
                      <a:pt x="1" y="1"/>
                    </a:moveTo>
                    <a:lnTo>
                      <a:pt x="1" y="184"/>
                    </a:lnTo>
                    <a:lnTo>
                      <a:pt x="14083" y="184"/>
                    </a:lnTo>
                    <a:lnTo>
                      <a:pt x="14083"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31"/>
              <p:cNvSpPr/>
              <p:nvPr/>
            </p:nvSpPr>
            <p:spPr>
              <a:xfrm>
                <a:off x="2245312" y="1485913"/>
                <a:ext cx="10167" cy="9586"/>
              </a:xfrm>
              <a:custGeom>
                <a:rect b="b" l="l" r="r" t="t"/>
                <a:pathLst>
                  <a:path extrusionOk="0" h="231" w="245">
                    <a:moveTo>
                      <a:pt x="0" y="1"/>
                    </a:moveTo>
                    <a:lnTo>
                      <a:pt x="0" y="230"/>
                    </a:lnTo>
                    <a:lnTo>
                      <a:pt x="244" y="230"/>
                    </a:lnTo>
                    <a:lnTo>
                      <a:pt x="24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31"/>
              <p:cNvSpPr/>
              <p:nvPr/>
            </p:nvSpPr>
            <p:spPr>
              <a:xfrm>
                <a:off x="2245312" y="1526500"/>
                <a:ext cx="10167" cy="329676"/>
              </a:xfrm>
              <a:custGeom>
                <a:rect b="b" l="l" r="r" t="t"/>
                <a:pathLst>
                  <a:path extrusionOk="0" h="7944" w="245">
                    <a:moveTo>
                      <a:pt x="0" y="0"/>
                    </a:moveTo>
                    <a:lnTo>
                      <a:pt x="0" y="505"/>
                    </a:lnTo>
                    <a:lnTo>
                      <a:pt x="244" y="505"/>
                    </a:lnTo>
                    <a:lnTo>
                      <a:pt x="244" y="0"/>
                    </a:lnTo>
                    <a:close/>
                    <a:moveTo>
                      <a:pt x="0" y="1253"/>
                    </a:moveTo>
                    <a:lnTo>
                      <a:pt x="0" y="1742"/>
                    </a:lnTo>
                    <a:lnTo>
                      <a:pt x="244" y="1742"/>
                    </a:lnTo>
                    <a:lnTo>
                      <a:pt x="244" y="1253"/>
                    </a:lnTo>
                    <a:close/>
                    <a:moveTo>
                      <a:pt x="0" y="2490"/>
                    </a:moveTo>
                    <a:lnTo>
                      <a:pt x="0" y="2979"/>
                    </a:lnTo>
                    <a:lnTo>
                      <a:pt x="244" y="2979"/>
                    </a:lnTo>
                    <a:lnTo>
                      <a:pt x="244" y="2490"/>
                    </a:lnTo>
                    <a:close/>
                    <a:moveTo>
                      <a:pt x="0" y="3727"/>
                    </a:moveTo>
                    <a:lnTo>
                      <a:pt x="0" y="4231"/>
                    </a:lnTo>
                    <a:lnTo>
                      <a:pt x="244" y="4231"/>
                    </a:lnTo>
                    <a:lnTo>
                      <a:pt x="244" y="3727"/>
                    </a:lnTo>
                    <a:close/>
                    <a:moveTo>
                      <a:pt x="0" y="4965"/>
                    </a:moveTo>
                    <a:lnTo>
                      <a:pt x="0" y="5469"/>
                    </a:lnTo>
                    <a:lnTo>
                      <a:pt x="244" y="5469"/>
                    </a:lnTo>
                    <a:lnTo>
                      <a:pt x="244" y="4965"/>
                    </a:lnTo>
                    <a:close/>
                    <a:moveTo>
                      <a:pt x="0" y="6217"/>
                    </a:moveTo>
                    <a:lnTo>
                      <a:pt x="0" y="6706"/>
                    </a:lnTo>
                    <a:lnTo>
                      <a:pt x="244" y="6706"/>
                    </a:lnTo>
                    <a:lnTo>
                      <a:pt x="244" y="6217"/>
                    </a:lnTo>
                    <a:close/>
                    <a:moveTo>
                      <a:pt x="0" y="7454"/>
                    </a:moveTo>
                    <a:lnTo>
                      <a:pt x="0" y="7943"/>
                    </a:lnTo>
                    <a:lnTo>
                      <a:pt x="244" y="7943"/>
                    </a:lnTo>
                    <a:lnTo>
                      <a:pt x="244" y="7454"/>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31"/>
              <p:cNvSpPr/>
              <p:nvPr/>
            </p:nvSpPr>
            <p:spPr>
              <a:xfrm>
                <a:off x="2245312" y="1887177"/>
                <a:ext cx="10167" cy="10167"/>
              </a:xfrm>
              <a:custGeom>
                <a:rect b="b" l="l" r="r" t="t"/>
                <a:pathLst>
                  <a:path extrusionOk="0" h="245" w="245">
                    <a:moveTo>
                      <a:pt x="0" y="0"/>
                    </a:moveTo>
                    <a:lnTo>
                      <a:pt x="0" y="245"/>
                    </a:lnTo>
                    <a:lnTo>
                      <a:pt x="244" y="245"/>
                    </a:lnTo>
                    <a:lnTo>
                      <a:pt x="244"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31"/>
              <p:cNvSpPr/>
              <p:nvPr/>
            </p:nvSpPr>
            <p:spPr>
              <a:xfrm>
                <a:off x="1985397" y="1053608"/>
                <a:ext cx="345529" cy="213061"/>
              </a:xfrm>
              <a:custGeom>
                <a:rect b="b" l="l" r="r" t="t"/>
                <a:pathLst>
                  <a:path extrusionOk="0" h="5134" w="8326">
                    <a:moveTo>
                      <a:pt x="1" y="1"/>
                    </a:moveTo>
                    <a:lnTo>
                      <a:pt x="1" y="5133"/>
                    </a:lnTo>
                    <a:lnTo>
                      <a:pt x="8325" y="5133"/>
                    </a:lnTo>
                    <a:lnTo>
                      <a:pt x="8325"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31"/>
              <p:cNvSpPr/>
              <p:nvPr/>
            </p:nvSpPr>
            <p:spPr>
              <a:xfrm>
                <a:off x="2036367" y="1125237"/>
                <a:ext cx="80551" cy="68516"/>
              </a:xfrm>
              <a:custGeom>
                <a:rect b="b" l="l" r="r" t="t"/>
                <a:pathLst>
                  <a:path extrusionOk="0" h="1651" w="1941">
                    <a:moveTo>
                      <a:pt x="1940" y="1"/>
                    </a:moveTo>
                    <a:lnTo>
                      <a:pt x="0" y="704"/>
                    </a:lnTo>
                    <a:lnTo>
                      <a:pt x="0" y="948"/>
                    </a:lnTo>
                    <a:lnTo>
                      <a:pt x="1940" y="1651"/>
                    </a:lnTo>
                    <a:lnTo>
                      <a:pt x="1940" y="1376"/>
                    </a:lnTo>
                    <a:lnTo>
                      <a:pt x="382" y="826"/>
                    </a:lnTo>
                    <a:lnTo>
                      <a:pt x="1940" y="276"/>
                    </a:lnTo>
                    <a:lnTo>
                      <a:pt x="194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31"/>
              <p:cNvSpPr/>
              <p:nvPr/>
            </p:nvSpPr>
            <p:spPr>
              <a:xfrm>
                <a:off x="2130198" y="1106230"/>
                <a:ext cx="43119" cy="105285"/>
              </a:xfrm>
              <a:custGeom>
                <a:rect b="b" l="l" r="r" t="t"/>
                <a:pathLst>
                  <a:path extrusionOk="0" h="2537" w="1039">
                    <a:moveTo>
                      <a:pt x="779" y="1"/>
                    </a:moveTo>
                    <a:lnTo>
                      <a:pt x="0" y="2536"/>
                    </a:lnTo>
                    <a:lnTo>
                      <a:pt x="260" y="2536"/>
                    </a:lnTo>
                    <a:lnTo>
                      <a:pt x="1039"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1"/>
              <p:cNvSpPr/>
              <p:nvPr/>
            </p:nvSpPr>
            <p:spPr>
              <a:xfrm>
                <a:off x="2186597" y="1125237"/>
                <a:ext cx="80551" cy="68516"/>
              </a:xfrm>
              <a:custGeom>
                <a:rect b="b" l="l" r="r" t="t"/>
                <a:pathLst>
                  <a:path extrusionOk="0" h="1651" w="1941">
                    <a:moveTo>
                      <a:pt x="0" y="1"/>
                    </a:moveTo>
                    <a:lnTo>
                      <a:pt x="0" y="276"/>
                    </a:lnTo>
                    <a:lnTo>
                      <a:pt x="1558" y="826"/>
                    </a:lnTo>
                    <a:lnTo>
                      <a:pt x="0" y="1376"/>
                    </a:lnTo>
                    <a:lnTo>
                      <a:pt x="0" y="1651"/>
                    </a:lnTo>
                    <a:lnTo>
                      <a:pt x="1940" y="948"/>
                    </a:lnTo>
                    <a:lnTo>
                      <a:pt x="1940" y="704"/>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31"/>
              <p:cNvSpPr/>
              <p:nvPr/>
            </p:nvSpPr>
            <p:spPr>
              <a:xfrm>
                <a:off x="1360407" y="1305928"/>
                <a:ext cx="389229" cy="260537"/>
              </a:xfrm>
              <a:custGeom>
                <a:rect b="b" l="l" r="r" t="t"/>
                <a:pathLst>
                  <a:path extrusionOk="0" h="6278" w="9379">
                    <a:moveTo>
                      <a:pt x="0" y="0"/>
                    </a:moveTo>
                    <a:lnTo>
                      <a:pt x="0" y="6278"/>
                    </a:lnTo>
                    <a:lnTo>
                      <a:pt x="9379" y="6278"/>
                    </a:lnTo>
                    <a:lnTo>
                      <a:pt x="937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31"/>
              <p:cNvSpPr/>
              <p:nvPr/>
            </p:nvSpPr>
            <p:spPr>
              <a:xfrm>
                <a:off x="1470673" y="1356848"/>
                <a:ext cx="164216" cy="159069"/>
              </a:xfrm>
              <a:custGeom>
                <a:rect b="b" l="l" r="r" t="t"/>
                <a:pathLst>
                  <a:path extrusionOk="0" h="3833" w="3957">
                    <a:moveTo>
                      <a:pt x="1658" y="453"/>
                    </a:moveTo>
                    <a:cubicBezTo>
                      <a:pt x="1937" y="453"/>
                      <a:pt x="2216" y="560"/>
                      <a:pt x="2430" y="774"/>
                    </a:cubicBezTo>
                    <a:cubicBezTo>
                      <a:pt x="2842" y="1186"/>
                      <a:pt x="2842" y="1874"/>
                      <a:pt x="2430" y="2301"/>
                    </a:cubicBezTo>
                    <a:cubicBezTo>
                      <a:pt x="2216" y="2515"/>
                      <a:pt x="1937" y="2622"/>
                      <a:pt x="1658" y="2622"/>
                    </a:cubicBezTo>
                    <a:cubicBezTo>
                      <a:pt x="1379" y="2622"/>
                      <a:pt x="1101" y="2515"/>
                      <a:pt x="887" y="2301"/>
                    </a:cubicBezTo>
                    <a:cubicBezTo>
                      <a:pt x="459" y="1889"/>
                      <a:pt x="459" y="1186"/>
                      <a:pt x="887" y="774"/>
                    </a:cubicBezTo>
                    <a:cubicBezTo>
                      <a:pt x="1101" y="560"/>
                      <a:pt x="1379" y="453"/>
                      <a:pt x="1658" y="453"/>
                    </a:cubicBezTo>
                    <a:close/>
                    <a:moveTo>
                      <a:pt x="1653" y="0"/>
                    </a:moveTo>
                    <a:cubicBezTo>
                      <a:pt x="1203" y="0"/>
                      <a:pt x="754" y="192"/>
                      <a:pt x="444" y="575"/>
                    </a:cubicBezTo>
                    <a:cubicBezTo>
                      <a:pt x="1" y="1141"/>
                      <a:pt x="1" y="1950"/>
                      <a:pt x="459" y="2515"/>
                    </a:cubicBezTo>
                    <a:cubicBezTo>
                      <a:pt x="769" y="2888"/>
                      <a:pt x="1208" y="3072"/>
                      <a:pt x="1649" y="3072"/>
                    </a:cubicBezTo>
                    <a:cubicBezTo>
                      <a:pt x="1948" y="3072"/>
                      <a:pt x="2247" y="2987"/>
                      <a:pt x="2506" y="2821"/>
                    </a:cubicBezTo>
                    <a:lnTo>
                      <a:pt x="3499" y="3798"/>
                    </a:lnTo>
                    <a:cubicBezTo>
                      <a:pt x="3514" y="3821"/>
                      <a:pt x="3541" y="3833"/>
                      <a:pt x="3568" y="3833"/>
                    </a:cubicBezTo>
                    <a:cubicBezTo>
                      <a:pt x="3594" y="3833"/>
                      <a:pt x="3621" y="3821"/>
                      <a:pt x="3636" y="3798"/>
                    </a:cubicBezTo>
                    <a:lnTo>
                      <a:pt x="3926" y="3523"/>
                    </a:lnTo>
                    <a:cubicBezTo>
                      <a:pt x="3957" y="3477"/>
                      <a:pt x="3957" y="3416"/>
                      <a:pt x="3926" y="3371"/>
                    </a:cubicBezTo>
                    <a:lnTo>
                      <a:pt x="2934" y="2393"/>
                    </a:lnTo>
                    <a:cubicBezTo>
                      <a:pt x="3331" y="1797"/>
                      <a:pt x="3270" y="973"/>
                      <a:pt x="2735" y="438"/>
                    </a:cubicBezTo>
                    <a:cubicBezTo>
                      <a:pt x="2436" y="146"/>
                      <a:pt x="2044" y="0"/>
                      <a:pt x="165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31"/>
              <p:cNvSpPr/>
              <p:nvPr/>
            </p:nvSpPr>
            <p:spPr>
              <a:xfrm>
                <a:off x="3239859" y="1245047"/>
                <a:ext cx="298592" cy="212397"/>
              </a:xfrm>
              <a:custGeom>
                <a:rect b="b" l="l" r="r" t="t"/>
                <a:pathLst>
                  <a:path extrusionOk="0" h="5118" w="7195">
                    <a:moveTo>
                      <a:pt x="0" y="1"/>
                    </a:moveTo>
                    <a:lnTo>
                      <a:pt x="0" y="5118"/>
                    </a:lnTo>
                    <a:lnTo>
                      <a:pt x="7194" y="5118"/>
                    </a:lnTo>
                    <a:lnTo>
                      <a:pt x="719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31"/>
              <p:cNvSpPr/>
              <p:nvPr/>
            </p:nvSpPr>
            <p:spPr>
              <a:xfrm>
                <a:off x="3288052" y="1288788"/>
                <a:ext cx="59013" cy="140768"/>
              </a:xfrm>
              <a:custGeom>
                <a:rect b="b" l="l" r="r" t="t"/>
                <a:pathLst>
                  <a:path extrusionOk="0" h="3392" w="1422">
                    <a:moveTo>
                      <a:pt x="1314" y="1"/>
                    </a:moveTo>
                    <a:cubicBezTo>
                      <a:pt x="1009" y="1"/>
                      <a:pt x="810" y="46"/>
                      <a:pt x="719" y="138"/>
                    </a:cubicBezTo>
                    <a:cubicBezTo>
                      <a:pt x="612" y="214"/>
                      <a:pt x="566" y="398"/>
                      <a:pt x="566" y="657"/>
                    </a:cubicBezTo>
                    <a:lnTo>
                      <a:pt x="566" y="1085"/>
                    </a:lnTo>
                    <a:cubicBezTo>
                      <a:pt x="566" y="1268"/>
                      <a:pt x="535" y="1391"/>
                      <a:pt x="459" y="1467"/>
                    </a:cubicBezTo>
                    <a:cubicBezTo>
                      <a:pt x="398" y="1528"/>
                      <a:pt x="276" y="1559"/>
                      <a:pt x="108" y="1559"/>
                    </a:cubicBezTo>
                    <a:lnTo>
                      <a:pt x="1" y="1559"/>
                    </a:lnTo>
                    <a:lnTo>
                      <a:pt x="1" y="1818"/>
                    </a:lnTo>
                    <a:lnTo>
                      <a:pt x="108" y="1818"/>
                    </a:lnTo>
                    <a:cubicBezTo>
                      <a:pt x="276" y="1818"/>
                      <a:pt x="398" y="1849"/>
                      <a:pt x="459" y="1925"/>
                    </a:cubicBezTo>
                    <a:cubicBezTo>
                      <a:pt x="535" y="1986"/>
                      <a:pt x="566" y="2124"/>
                      <a:pt x="566" y="2292"/>
                    </a:cubicBezTo>
                    <a:lnTo>
                      <a:pt x="566" y="2735"/>
                    </a:lnTo>
                    <a:cubicBezTo>
                      <a:pt x="566" y="2994"/>
                      <a:pt x="612" y="3162"/>
                      <a:pt x="719" y="3254"/>
                    </a:cubicBezTo>
                    <a:cubicBezTo>
                      <a:pt x="810" y="3346"/>
                      <a:pt x="1009" y="3392"/>
                      <a:pt x="1314" y="3392"/>
                    </a:cubicBezTo>
                    <a:lnTo>
                      <a:pt x="1421" y="3392"/>
                    </a:lnTo>
                    <a:lnTo>
                      <a:pt x="1421" y="3132"/>
                    </a:lnTo>
                    <a:lnTo>
                      <a:pt x="1299" y="3132"/>
                    </a:lnTo>
                    <a:cubicBezTo>
                      <a:pt x="1131" y="3132"/>
                      <a:pt x="1024" y="3101"/>
                      <a:pt x="963" y="3055"/>
                    </a:cubicBezTo>
                    <a:cubicBezTo>
                      <a:pt x="917" y="2994"/>
                      <a:pt x="887" y="2887"/>
                      <a:pt x="887" y="2719"/>
                    </a:cubicBezTo>
                    <a:lnTo>
                      <a:pt x="887" y="2276"/>
                    </a:lnTo>
                    <a:cubicBezTo>
                      <a:pt x="887" y="2093"/>
                      <a:pt x="871" y="1956"/>
                      <a:pt x="810" y="1864"/>
                    </a:cubicBezTo>
                    <a:cubicBezTo>
                      <a:pt x="764" y="1788"/>
                      <a:pt x="657" y="1727"/>
                      <a:pt x="535" y="1696"/>
                    </a:cubicBezTo>
                    <a:cubicBezTo>
                      <a:pt x="657" y="1666"/>
                      <a:pt x="749" y="1604"/>
                      <a:pt x="810" y="1513"/>
                    </a:cubicBezTo>
                    <a:cubicBezTo>
                      <a:pt x="871" y="1436"/>
                      <a:pt x="887" y="1299"/>
                      <a:pt x="887" y="1116"/>
                    </a:cubicBezTo>
                    <a:lnTo>
                      <a:pt x="887" y="673"/>
                    </a:lnTo>
                    <a:cubicBezTo>
                      <a:pt x="887" y="489"/>
                      <a:pt x="917" y="382"/>
                      <a:pt x="963" y="337"/>
                    </a:cubicBezTo>
                    <a:cubicBezTo>
                      <a:pt x="1024" y="276"/>
                      <a:pt x="1131" y="260"/>
                      <a:pt x="1299" y="260"/>
                    </a:cubicBezTo>
                    <a:lnTo>
                      <a:pt x="1421" y="260"/>
                    </a:lnTo>
                    <a:lnTo>
                      <a:pt x="142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31"/>
              <p:cNvSpPr/>
              <p:nvPr/>
            </p:nvSpPr>
            <p:spPr>
              <a:xfrm>
                <a:off x="3433842" y="1288788"/>
                <a:ext cx="59013" cy="140768"/>
              </a:xfrm>
              <a:custGeom>
                <a:rect b="b" l="l" r="r" t="t"/>
                <a:pathLst>
                  <a:path extrusionOk="0" h="3392" w="1422">
                    <a:moveTo>
                      <a:pt x="1" y="1"/>
                    </a:moveTo>
                    <a:lnTo>
                      <a:pt x="1" y="260"/>
                    </a:lnTo>
                    <a:lnTo>
                      <a:pt x="123" y="260"/>
                    </a:lnTo>
                    <a:cubicBezTo>
                      <a:pt x="291" y="260"/>
                      <a:pt x="398" y="276"/>
                      <a:pt x="444" y="337"/>
                    </a:cubicBezTo>
                    <a:cubicBezTo>
                      <a:pt x="505" y="382"/>
                      <a:pt x="520" y="489"/>
                      <a:pt x="520" y="673"/>
                    </a:cubicBezTo>
                    <a:lnTo>
                      <a:pt x="520" y="1116"/>
                    </a:lnTo>
                    <a:cubicBezTo>
                      <a:pt x="520" y="1299"/>
                      <a:pt x="551" y="1436"/>
                      <a:pt x="612" y="1513"/>
                    </a:cubicBezTo>
                    <a:cubicBezTo>
                      <a:pt x="657" y="1604"/>
                      <a:pt x="749" y="1666"/>
                      <a:pt x="887" y="1696"/>
                    </a:cubicBezTo>
                    <a:cubicBezTo>
                      <a:pt x="749" y="1727"/>
                      <a:pt x="657" y="1788"/>
                      <a:pt x="612" y="1864"/>
                    </a:cubicBezTo>
                    <a:cubicBezTo>
                      <a:pt x="551" y="1956"/>
                      <a:pt x="520" y="2093"/>
                      <a:pt x="520" y="2276"/>
                    </a:cubicBezTo>
                    <a:lnTo>
                      <a:pt x="520" y="2719"/>
                    </a:lnTo>
                    <a:cubicBezTo>
                      <a:pt x="520" y="2887"/>
                      <a:pt x="505" y="3010"/>
                      <a:pt x="444" y="3055"/>
                    </a:cubicBezTo>
                    <a:cubicBezTo>
                      <a:pt x="398" y="3101"/>
                      <a:pt x="291" y="3132"/>
                      <a:pt x="123" y="3132"/>
                    </a:cubicBezTo>
                    <a:lnTo>
                      <a:pt x="1" y="3132"/>
                    </a:lnTo>
                    <a:lnTo>
                      <a:pt x="1" y="3392"/>
                    </a:lnTo>
                    <a:lnTo>
                      <a:pt x="108" y="3392"/>
                    </a:lnTo>
                    <a:cubicBezTo>
                      <a:pt x="413" y="3392"/>
                      <a:pt x="612" y="3346"/>
                      <a:pt x="703" y="3254"/>
                    </a:cubicBezTo>
                    <a:cubicBezTo>
                      <a:pt x="810" y="3162"/>
                      <a:pt x="856" y="2994"/>
                      <a:pt x="856" y="2735"/>
                    </a:cubicBezTo>
                    <a:lnTo>
                      <a:pt x="856" y="2292"/>
                    </a:lnTo>
                    <a:cubicBezTo>
                      <a:pt x="856" y="2124"/>
                      <a:pt x="887" y="1986"/>
                      <a:pt x="948" y="1925"/>
                    </a:cubicBezTo>
                    <a:cubicBezTo>
                      <a:pt x="1024" y="1849"/>
                      <a:pt x="1131" y="1818"/>
                      <a:pt x="1299" y="1818"/>
                    </a:cubicBezTo>
                    <a:lnTo>
                      <a:pt x="1421" y="1818"/>
                    </a:lnTo>
                    <a:lnTo>
                      <a:pt x="1421" y="1559"/>
                    </a:lnTo>
                    <a:lnTo>
                      <a:pt x="1299" y="1559"/>
                    </a:lnTo>
                    <a:cubicBezTo>
                      <a:pt x="1131" y="1559"/>
                      <a:pt x="1024" y="1528"/>
                      <a:pt x="948" y="1467"/>
                    </a:cubicBezTo>
                    <a:cubicBezTo>
                      <a:pt x="887" y="1391"/>
                      <a:pt x="856" y="1268"/>
                      <a:pt x="856" y="1085"/>
                    </a:cubicBezTo>
                    <a:lnTo>
                      <a:pt x="856" y="657"/>
                    </a:lnTo>
                    <a:cubicBezTo>
                      <a:pt x="856" y="398"/>
                      <a:pt x="810" y="214"/>
                      <a:pt x="703" y="138"/>
                    </a:cubicBezTo>
                    <a:cubicBezTo>
                      <a:pt x="612" y="46"/>
                      <a:pt x="413"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16" name="Google Shape;416;p31"/>
            <p:cNvSpPr/>
            <p:nvPr/>
          </p:nvSpPr>
          <p:spPr>
            <a:xfrm>
              <a:off x="5066624" y="1046206"/>
              <a:ext cx="1766678" cy="1092596"/>
            </a:xfrm>
            <a:custGeom>
              <a:rect b="b" l="l" r="r" t="t"/>
              <a:pathLst>
                <a:path extrusionOk="0" h="19063" w="30824">
                  <a:moveTo>
                    <a:pt x="0" y="0"/>
                  </a:moveTo>
                  <a:lnTo>
                    <a:pt x="0" y="18375"/>
                  </a:lnTo>
                  <a:cubicBezTo>
                    <a:pt x="0" y="18757"/>
                    <a:pt x="306" y="19062"/>
                    <a:pt x="688" y="19062"/>
                  </a:cubicBezTo>
                  <a:lnTo>
                    <a:pt x="30136" y="19062"/>
                  </a:lnTo>
                  <a:cubicBezTo>
                    <a:pt x="30518" y="19062"/>
                    <a:pt x="30824" y="18757"/>
                    <a:pt x="30824" y="18375"/>
                  </a:cubicBezTo>
                  <a:lnTo>
                    <a:pt x="3082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31"/>
            <p:cNvSpPr/>
            <p:nvPr/>
          </p:nvSpPr>
          <p:spPr>
            <a:xfrm>
              <a:off x="5226820" y="1145991"/>
              <a:ext cx="940310" cy="35937"/>
            </a:xfrm>
            <a:custGeom>
              <a:rect b="b" l="l" r="r" t="t"/>
              <a:pathLst>
                <a:path extrusionOk="0" h="627" w="16406">
                  <a:moveTo>
                    <a:pt x="306" y="1"/>
                  </a:moveTo>
                  <a:cubicBezTo>
                    <a:pt x="138" y="1"/>
                    <a:pt x="1" y="138"/>
                    <a:pt x="1" y="321"/>
                  </a:cubicBezTo>
                  <a:cubicBezTo>
                    <a:pt x="1" y="489"/>
                    <a:pt x="138" y="627"/>
                    <a:pt x="306" y="627"/>
                  </a:cubicBezTo>
                  <a:lnTo>
                    <a:pt x="16084" y="627"/>
                  </a:lnTo>
                  <a:cubicBezTo>
                    <a:pt x="16252" y="627"/>
                    <a:pt x="16405" y="489"/>
                    <a:pt x="16405" y="321"/>
                  </a:cubicBezTo>
                  <a:cubicBezTo>
                    <a:pt x="16405" y="138"/>
                    <a:pt x="16268" y="1"/>
                    <a:pt x="160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31"/>
            <p:cNvSpPr/>
            <p:nvPr/>
          </p:nvSpPr>
          <p:spPr>
            <a:xfrm>
              <a:off x="5226820" y="1259819"/>
              <a:ext cx="940310" cy="35937"/>
            </a:xfrm>
            <a:custGeom>
              <a:rect b="b" l="l" r="r" t="t"/>
              <a:pathLst>
                <a:path extrusionOk="0" h="627" w="16406">
                  <a:moveTo>
                    <a:pt x="306" y="0"/>
                  </a:moveTo>
                  <a:cubicBezTo>
                    <a:pt x="138" y="0"/>
                    <a:pt x="1" y="138"/>
                    <a:pt x="1" y="306"/>
                  </a:cubicBezTo>
                  <a:cubicBezTo>
                    <a:pt x="1" y="474"/>
                    <a:pt x="138" y="626"/>
                    <a:pt x="306" y="626"/>
                  </a:cubicBezTo>
                  <a:lnTo>
                    <a:pt x="16084" y="626"/>
                  </a:lnTo>
                  <a:cubicBezTo>
                    <a:pt x="16252" y="626"/>
                    <a:pt x="16405" y="474"/>
                    <a:pt x="16405" y="306"/>
                  </a:cubicBezTo>
                  <a:cubicBezTo>
                    <a:pt x="16405" y="138"/>
                    <a:pt x="16268" y="0"/>
                    <a:pt x="1608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31"/>
            <p:cNvSpPr/>
            <p:nvPr/>
          </p:nvSpPr>
          <p:spPr>
            <a:xfrm>
              <a:off x="5226820" y="1372729"/>
              <a:ext cx="451814" cy="35937"/>
            </a:xfrm>
            <a:custGeom>
              <a:rect b="b" l="l" r="r" t="t"/>
              <a:pathLst>
                <a:path extrusionOk="0" h="627" w="7883">
                  <a:moveTo>
                    <a:pt x="306" y="1"/>
                  </a:moveTo>
                  <a:cubicBezTo>
                    <a:pt x="138" y="1"/>
                    <a:pt x="1" y="138"/>
                    <a:pt x="1" y="321"/>
                  </a:cubicBezTo>
                  <a:cubicBezTo>
                    <a:pt x="1" y="489"/>
                    <a:pt x="138" y="627"/>
                    <a:pt x="306" y="627"/>
                  </a:cubicBezTo>
                  <a:lnTo>
                    <a:pt x="7577" y="627"/>
                  </a:lnTo>
                  <a:cubicBezTo>
                    <a:pt x="7745" y="627"/>
                    <a:pt x="7882" y="489"/>
                    <a:pt x="7882" y="321"/>
                  </a:cubicBezTo>
                  <a:cubicBezTo>
                    <a:pt x="7882" y="138"/>
                    <a:pt x="7745" y="1"/>
                    <a:pt x="757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31"/>
            <p:cNvSpPr/>
            <p:nvPr/>
          </p:nvSpPr>
          <p:spPr>
            <a:xfrm>
              <a:off x="5226820" y="1821850"/>
              <a:ext cx="940310" cy="35937"/>
            </a:xfrm>
            <a:custGeom>
              <a:rect b="b" l="l" r="r" t="t"/>
              <a:pathLst>
                <a:path extrusionOk="0" h="627" w="16406">
                  <a:moveTo>
                    <a:pt x="306" y="0"/>
                  </a:moveTo>
                  <a:cubicBezTo>
                    <a:pt x="138" y="0"/>
                    <a:pt x="1" y="138"/>
                    <a:pt x="1" y="321"/>
                  </a:cubicBezTo>
                  <a:cubicBezTo>
                    <a:pt x="1" y="489"/>
                    <a:pt x="138" y="626"/>
                    <a:pt x="306" y="626"/>
                  </a:cubicBezTo>
                  <a:lnTo>
                    <a:pt x="16084" y="626"/>
                  </a:lnTo>
                  <a:cubicBezTo>
                    <a:pt x="16252" y="626"/>
                    <a:pt x="16405" y="489"/>
                    <a:pt x="16405" y="321"/>
                  </a:cubicBezTo>
                  <a:cubicBezTo>
                    <a:pt x="16405" y="138"/>
                    <a:pt x="16268" y="0"/>
                    <a:pt x="160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31"/>
            <p:cNvSpPr/>
            <p:nvPr/>
          </p:nvSpPr>
          <p:spPr>
            <a:xfrm>
              <a:off x="5226820" y="1935620"/>
              <a:ext cx="451814" cy="35994"/>
            </a:xfrm>
            <a:custGeom>
              <a:rect b="b" l="l" r="r" t="t"/>
              <a:pathLst>
                <a:path extrusionOk="0" h="628" w="7883">
                  <a:moveTo>
                    <a:pt x="306" y="1"/>
                  </a:moveTo>
                  <a:cubicBezTo>
                    <a:pt x="138" y="1"/>
                    <a:pt x="1" y="138"/>
                    <a:pt x="1" y="306"/>
                  </a:cubicBezTo>
                  <a:cubicBezTo>
                    <a:pt x="1" y="474"/>
                    <a:pt x="138" y="627"/>
                    <a:pt x="306" y="627"/>
                  </a:cubicBezTo>
                  <a:lnTo>
                    <a:pt x="7577" y="627"/>
                  </a:lnTo>
                  <a:cubicBezTo>
                    <a:pt x="7745" y="627"/>
                    <a:pt x="7882" y="474"/>
                    <a:pt x="7882" y="306"/>
                  </a:cubicBezTo>
                  <a:cubicBezTo>
                    <a:pt x="7882" y="138"/>
                    <a:pt x="7745" y="1"/>
                    <a:pt x="757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31"/>
            <p:cNvSpPr/>
            <p:nvPr/>
          </p:nvSpPr>
          <p:spPr>
            <a:xfrm>
              <a:off x="6364007" y="1257182"/>
              <a:ext cx="303827" cy="303827"/>
            </a:xfrm>
            <a:custGeom>
              <a:rect b="b" l="l" r="r" t="t"/>
              <a:pathLst>
                <a:path extrusionOk="0" h="5301" w="5301">
                  <a:moveTo>
                    <a:pt x="2659" y="443"/>
                  </a:moveTo>
                  <a:cubicBezTo>
                    <a:pt x="3865" y="443"/>
                    <a:pt x="4858" y="1436"/>
                    <a:pt x="4858" y="2643"/>
                  </a:cubicBezTo>
                  <a:cubicBezTo>
                    <a:pt x="4858" y="3865"/>
                    <a:pt x="3865" y="4842"/>
                    <a:pt x="2659" y="4842"/>
                  </a:cubicBezTo>
                  <a:cubicBezTo>
                    <a:pt x="1437" y="4842"/>
                    <a:pt x="459" y="3865"/>
                    <a:pt x="459" y="2643"/>
                  </a:cubicBezTo>
                  <a:cubicBezTo>
                    <a:pt x="459" y="1436"/>
                    <a:pt x="1437" y="443"/>
                    <a:pt x="2659" y="443"/>
                  </a:cubicBezTo>
                  <a:close/>
                  <a:moveTo>
                    <a:pt x="2659" y="0"/>
                  </a:moveTo>
                  <a:cubicBezTo>
                    <a:pt x="1192" y="0"/>
                    <a:pt x="1" y="1176"/>
                    <a:pt x="1" y="2643"/>
                  </a:cubicBezTo>
                  <a:cubicBezTo>
                    <a:pt x="1" y="4109"/>
                    <a:pt x="1192" y="5301"/>
                    <a:pt x="2659" y="5301"/>
                  </a:cubicBezTo>
                  <a:cubicBezTo>
                    <a:pt x="4110" y="5301"/>
                    <a:pt x="5301" y="4109"/>
                    <a:pt x="5301" y="2643"/>
                  </a:cubicBezTo>
                  <a:cubicBezTo>
                    <a:pt x="5301" y="1176"/>
                    <a:pt x="4125" y="0"/>
                    <a:pt x="265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31"/>
            <p:cNvSpPr/>
            <p:nvPr/>
          </p:nvSpPr>
          <p:spPr>
            <a:xfrm>
              <a:off x="6436682" y="1440132"/>
              <a:ext cx="159393" cy="47342"/>
            </a:xfrm>
            <a:custGeom>
              <a:rect b="b" l="l" r="r" t="t"/>
              <a:pathLst>
                <a:path extrusionOk="0" h="826" w="2781">
                  <a:moveTo>
                    <a:pt x="176" y="1"/>
                  </a:moveTo>
                  <a:cubicBezTo>
                    <a:pt x="134" y="1"/>
                    <a:pt x="92" y="16"/>
                    <a:pt x="62" y="47"/>
                  </a:cubicBezTo>
                  <a:cubicBezTo>
                    <a:pt x="1" y="123"/>
                    <a:pt x="1" y="215"/>
                    <a:pt x="62" y="276"/>
                  </a:cubicBezTo>
                  <a:cubicBezTo>
                    <a:pt x="428" y="642"/>
                    <a:pt x="902" y="825"/>
                    <a:pt x="1391" y="825"/>
                  </a:cubicBezTo>
                  <a:cubicBezTo>
                    <a:pt x="1864" y="825"/>
                    <a:pt x="2353" y="642"/>
                    <a:pt x="2719" y="276"/>
                  </a:cubicBezTo>
                  <a:cubicBezTo>
                    <a:pt x="2780" y="215"/>
                    <a:pt x="2780" y="123"/>
                    <a:pt x="2719" y="47"/>
                  </a:cubicBezTo>
                  <a:cubicBezTo>
                    <a:pt x="2689" y="16"/>
                    <a:pt x="2647" y="1"/>
                    <a:pt x="2605" y="1"/>
                  </a:cubicBezTo>
                  <a:cubicBezTo>
                    <a:pt x="2563" y="1"/>
                    <a:pt x="2521" y="16"/>
                    <a:pt x="2490" y="47"/>
                  </a:cubicBezTo>
                  <a:cubicBezTo>
                    <a:pt x="2185" y="352"/>
                    <a:pt x="1784" y="505"/>
                    <a:pt x="1385" y="505"/>
                  </a:cubicBezTo>
                  <a:cubicBezTo>
                    <a:pt x="986" y="505"/>
                    <a:pt x="589" y="352"/>
                    <a:pt x="291" y="47"/>
                  </a:cubicBezTo>
                  <a:cubicBezTo>
                    <a:pt x="260" y="16"/>
                    <a:pt x="218" y="1"/>
                    <a:pt x="1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31"/>
            <p:cNvSpPr/>
            <p:nvPr/>
          </p:nvSpPr>
          <p:spPr>
            <a:xfrm>
              <a:off x="6446311" y="1370093"/>
              <a:ext cx="30721" cy="30721"/>
            </a:xfrm>
            <a:custGeom>
              <a:rect b="b" l="l" r="r" t="t"/>
              <a:pathLst>
                <a:path extrusionOk="0" h="536" w="536">
                  <a:moveTo>
                    <a:pt x="260" y="1"/>
                  </a:moveTo>
                  <a:cubicBezTo>
                    <a:pt x="123" y="1"/>
                    <a:pt x="1" y="123"/>
                    <a:pt x="1" y="260"/>
                  </a:cubicBezTo>
                  <a:cubicBezTo>
                    <a:pt x="1" y="413"/>
                    <a:pt x="123" y="535"/>
                    <a:pt x="260" y="535"/>
                  </a:cubicBezTo>
                  <a:cubicBezTo>
                    <a:pt x="413" y="535"/>
                    <a:pt x="535" y="413"/>
                    <a:pt x="535" y="260"/>
                  </a:cubicBezTo>
                  <a:cubicBezTo>
                    <a:pt x="535" y="123"/>
                    <a:pt x="413" y="1"/>
                    <a:pt x="26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31"/>
            <p:cNvSpPr/>
            <p:nvPr/>
          </p:nvSpPr>
          <p:spPr>
            <a:xfrm>
              <a:off x="6555725" y="1370093"/>
              <a:ext cx="29861" cy="30721"/>
            </a:xfrm>
            <a:custGeom>
              <a:rect b="b" l="l" r="r" t="t"/>
              <a:pathLst>
                <a:path extrusionOk="0" h="536" w="521">
                  <a:moveTo>
                    <a:pt x="261" y="1"/>
                  </a:moveTo>
                  <a:cubicBezTo>
                    <a:pt x="108" y="1"/>
                    <a:pt x="1" y="123"/>
                    <a:pt x="1" y="260"/>
                  </a:cubicBezTo>
                  <a:cubicBezTo>
                    <a:pt x="1" y="413"/>
                    <a:pt x="123" y="535"/>
                    <a:pt x="261" y="535"/>
                  </a:cubicBezTo>
                  <a:cubicBezTo>
                    <a:pt x="413" y="535"/>
                    <a:pt x="520" y="413"/>
                    <a:pt x="520" y="260"/>
                  </a:cubicBezTo>
                  <a:cubicBezTo>
                    <a:pt x="520" y="123"/>
                    <a:pt x="413" y="1"/>
                    <a:pt x="26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31"/>
            <p:cNvSpPr/>
            <p:nvPr/>
          </p:nvSpPr>
          <p:spPr>
            <a:xfrm>
              <a:off x="5225100" y="1553100"/>
              <a:ext cx="100702" cy="177734"/>
            </a:xfrm>
            <a:custGeom>
              <a:rect b="b" l="l" r="r" t="t"/>
              <a:pathLst>
                <a:path extrusionOk="0" h="3101" w="1757">
                  <a:moveTo>
                    <a:pt x="1451" y="3101"/>
                  </a:moveTo>
                  <a:cubicBezTo>
                    <a:pt x="1390" y="3101"/>
                    <a:pt x="1314" y="3070"/>
                    <a:pt x="1268" y="3009"/>
                  </a:cubicBezTo>
                  <a:lnTo>
                    <a:pt x="107" y="1772"/>
                  </a:lnTo>
                  <a:cubicBezTo>
                    <a:pt x="0" y="1665"/>
                    <a:pt x="0" y="1482"/>
                    <a:pt x="107" y="1375"/>
                  </a:cubicBezTo>
                  <a:lnTo>
                    <a:pt x="1283" y="107"/>
                  </a:lnTo>
                  <a:cubicBezTo>
                    <a:pt x="1390" y="0"/>
                    <a:pt x="1558" y="0"/>
                    <a:pt x="1650" y="107"/>
                  </a:cubicBezTo>
                  <a:cubicBezTo>
                    <a:pt x="1757" y="214"/>
                    <a:pt x="1757" y="382"/>
                    <a:pt x="1650" y="504"/>
                  </a:cubicBezTo>
                  <a:lnTo>
                    <a:pt x="642" y="1573"/>
                  </a:lnTo>
                  <a:lnTo>
                    <a:pt x="1634" y="2627"/>
                  </a:lnTo>
                  <a:cubicBezTo>
                    <a:pt x="1726" y="2734"/>
                    <a:pt x="1726" y="2902"/>
                    <a:pt x="1634" y="3009"/>
                  </a:cubicBezTo>
                  <a:cubicBezTo>
                    <a:pt x="1589" y="3070"/>
                    <a:pt x="1512" y="3101"/>
                    <a:pt x="1451" y="310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31"/>
            <p:cNvSpPr/>
            <p:nvPr/>
          </p:nvSpPr>
          <p:spPr>
            <a:xfrm>
              <a:off x="5505199" y="1553100"/>
              <a:ext cx="98983" cy="177734"/>
            </a:xfrm>
            <a:custGeom>
              <a:rect b="b" l="l" r="r" t="t"/>
              <a:pathLst>
                <a:path extrusionOk="0" h="3101" w="1727">
                  <a:moveTo>
                    <a:pt x="306" y="3101"/>
                  </a:moveTo>
                  <a:cubicBezTo>
                    <a:pt x="230" y="3101"/>
                    <a:pt x="169" y="3070"/>
                    <a:pt x="123" y="3009"/>
                  </a:cubicBezTo>
                  <a:cubicBezTo>
                    <a:pt x="16" y="2902"/>
                    <a:pt x="16" y="2734"/>
                    <a:pt x="123" y="2627"/>
                  </a:cubicBezTo>
                  <a:lnTo>
                    <a:pt x="1101" y="1573"/>
                  </a:lnTo>
                  <a:lnTo>
                    <a:pt x="92" y="504"/>
                  </a:lnTo>
                  <a:cubicBezTo>
                    <a:pt x="1" y="397"/>
                    <a:pt x="1" y="214"/>
                    <a:pt x="92" y="107"/>
                  </a:cubicBezTo>
                  <a:cubicBezTo>
                    <a:pt x="199" y="0"/>
                    <a:pt x="367" y="0"/>
                    <a:pt x="459" y="107"/>
                  </a:cubicBezTo>
                  <a:lnTo>
                    <a:pt x="1650" y="1375"/>
                  </a:lnTo>
                  <a:cubicBezTo>
                    <a:pt x="1696" y="1436"/>
                    <a:pt x="1727" y="1497"/>
                    <a:pt x="1727" y="1573"/>
                  </a:cubicBezTo>
                  <a:cubicBezTo>
                    <a:pt x="1727" y="1650"/>
                    <a:pt x="1696" y="1711"/>
                    <a:pt x="1650" y="1772"/>
                  </a:cubicBezTo>
                  <a:lnTo>
                    <a:pt x="474" y="3009"/>
                  </a:lnTo>
                  <a:cubicBezTo>
                    <a:pt x="428" y="3070"/>
                    <a:pt x="367" y="3101"/>
                    <a:pt x="306" y="310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31"/>
            <p:cNvSpPr/>
            <p:nvPr/>
          </p:nvSpPr>
          <p:spPr>
            <a:xfrm>
              <a:off x="5365121" y="1541694"/>
              <a:ext cx="99900" cy="208397"/>
            </a:xfrm>
            <a:custGeom>
              <a:rect b="b" l="l" r="r" t="t"/>
              <a:pathLst>
                <a:path extrusionOk="0" h="3636" w="1743">
                  <a:moveTo>
                    <a:pt x="291" y="3636"/>
                  </a:moveTo>
                  <a:cubicBezTo>
                    <a:pt x="261" y="3636"/>
                    <a:pt x="230" y="3636"/>
                    <a:pt x="199" y="3620"/>
                  </a:cubicBezTo>
                  <a:cubicBezTo>
                    <a:pt x="62" y="3559"/>
                    <a:pt x="1" y="3391"/>
                    <a:pt x="62" y="3254"/>
                  </a:cubicBezTo>
                  <a:lnTo>
                    <a:pt x="1223" y="214"/>
                  </a:lnTo>
                  <a:cubicBezTo>
                    <a:pt x="1269" y="62"/>
                    <a:pt x="1421" y="0"/>
                    <a:pt x="1559" y="62"/>
                  </a:cubicBezTo>
                  <a:cubicBezTo>
                    <a:pt x="1681" y="123"/>
                    <a:pt x="1742" y="275"/>
                    <a:pt x="1696" y="413"/>
                  </a:cubicBezTo>
                  <a:lnTo>
                    <a:pt x="536" y="3468"/>
                  </a:lnTo>
                  <a:cubicBezTo>
                    <a:pt x="490" y="3575"/>
                    <a:pt x="398" y="3636"/>
                    <a:pt x="291" y="3636"/>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31"/>
            <p:cNvSpPr/>
            <p:nvPr/>
          </p:nvSpPr>
          <p:spPr>
            <a:xfrm>
              <a:off x="6238831" y="1131089"/>
              <a:ext cx="555096" cy="555096"/>
            </a:xfrm>
            <a:custGeom>
              <a:rect b="b" l="l" r="r" t="t"/>
              <a:pathLst>
                <a:path extrusionOk="0" h="9685" w="9685">
                  <a:moveTo>
                    <a:pt x="8936" y="459"/>
                  </a:moveTo>
                  <a:cubicBezTo>
                    <a:pt x="9104" y="459"/>
                    <a:pt x="9226" y="581"/>
                    <a:pt x="9226" y="749"/>
                  </a:cubicBezTo>
                  <a:lnTo>
                    <a:pt x="9226" y="8936"/>
                  </a:lnTo>
                  <a:cubicBezTo>
                    <a:pt x="9226" y="9104"/>
                    <a:pt x="9104" y="9242"/>
                    <a:pt x="8936" y="9242"/>
                  </a:cubicBezTo>
                  <a:lnTo>
                    <a:pt x="749" y="9242"/>
                  </a:lnTo>
                  <a:cubicBezTo>
                    <a:pt x="581" y="9242"/>
                    <a:pt x="444" y="9104"/>
                    <a:pt x="444" y="8936"/>
                  </a:cubicBezTo>
                  <a:lnTo>
                    <a:pt x="444" y="749"/>
                  </a:lnTo>
                  <a:cubicBezTo>
                    <a:pt x="444" y="581"/>
                    <a:pt x="581" y="459"/>
                    <a:pt x="749" y="459"/>
                  </a:cubicBezTo>
                  <a:close/>
                  <a:moveTo>
                    <a:pt x="734" y="1"/>
                  </a:moveTo>
                  <a:cubicBezTo>
                    <a:pt x="337" y="1"/>
                    <a:pt x="1" y="337"/>
                    <a:pt x="1" y="749"/>
                  </a:cubicBezTo>
                  <a:lnTo>
                    <a:pt x="1" y="8936"/>
                  </a:lnTo>
                  <a:cubicBezTo>
                    <a:pt x="1" y="9349"/>
                    <a:pt x="337" y="9685"/>
                    <a:pt x="734" y="9685"/>
                  </a:cubicBezTo>
                  <a:lnTo>
                    <a:pt x="8936" y="9685"/>
                  </a:lnTo>
                  <a:cubicBezTo>
                    <a:pt x="9348" y="9685"/>
                    <a:pt x="9684" y="9349"/>
                    <a:pt x="9684" y="8936"/>
                  </a:cubicBezTo>
                  <a:lnTo>
                    <a:pt x="9684" y="749"/>
                  </a:lnTo>
                  <a:cubicBezTo>
                    <a:pt x="9684" y="337"/>
                    <a:pt x="9348" y="1"/>
                    <a:pt x="893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31"/>
            <p:cNvSpPr/>
            <p:nvPr/>
          </p:nvSpPr>
          <p:spPr>
            <a:xfrm>
              <a:off x="5853617" y="1454174"/>
              <a:ext cx="213670" cy="213613"/>
            </a:xfrm>
            <a:custGeom>
              <a:rect b="b" l="l" r="r" t="t"/>
              <a:pathLst>
                <a:path extrusionOk="0" h="3727" w="3728">
                  <a:moveTo>
                    <a:pt x="3728" y="1986"/>
                  </a:moveTo>
                  <a:lnTo>
                    <a:pt x="3728" y="1726"/>
                  </a:lnTo>
                  <a:cubicBezTo>
                    <a:pt x="3728" y="1634"/>
                    <a:pt x="3651" y="1558"/>
                    <a:pt x="3560" y="1558"/>
                  </a:cubicBezTo>
                  <a:lnTo>
                    <a:pt x="3132" y="1558"/>
                  </a:lnTo>
                  <a:cubicBezTo>
                    <a:pt x="3102" y="1421"/>
                    <a:pt x="3056" y="1283"/>
                    <a:pt x="2979" y="1176"/>
                  </a:cubicBezTo>
                  <a:lnTo>
                    <a:pt x="3270" y="871"/>
                  </a:lnTo>
                  <a:cubicBezTo>
                    <a:pt x="3346" y="810"/>
                    <a:pt x="3346" y="703"/>
                    <a:pt x="3270" y="626"/>
                  </a:cubicBezTo>
                  <a:lnTo>
                    <a:pt x="3086" y="458"/>
                  </a:lnTo>
                  <a:cubicBezTo>
                    <a:pt x="3025" y="382"/>
                    <a:pt x="2918" y="382"/>
                    <a:pt x="2842" y="458"/>
                  </a:cubicBezTo>
                  <a:lnTo>
                    <a:pt x="2552" y="749"/>
                  </a:lnTo>
                  <a:cubicBezTo>
                    <a:pt x="2430" y="672"/>
                    <a:pt x="2307" y="611"/>
                    <a:pt x="2170" y="580"/>
                  </a:cubicBezTo>
                  <a:lnTo>
                    <a:pt x="2170" y="168"/>
                  </a:lnTo>
                  <a:cubicBezTo>
                    <a:pt x="2170" y="76"/>
                    <a:pt x="2093" y="0"/>
                    <a:pt x="1987" y="0"/>
                  </a:cubicBezTo>
                  <a:lnTo>
                    <a:pt x="1742" y="0"/>
                  </a:lnTo>
                  <a:cubicBezTo>
                    <a:pt x="1635" y="0"/>
                    <a:pt x="1559" y="76"/>
                    <a:pt x="1559" y="168"/>
                  </a:cubicBezTo>
                  <a:lnTo>
                    <a:pt x="1559" y="580"/>
                  </a:lnTo>
                  <a:cubicBezTo>
                    <a:pt x="1421" y="611"/>
                    <a:pt x="1299" y="672"/>
                    <a:pt x="1177" y="749"/>
                  </a:cubicBezTo>
                  <a:lnTo>
                    <a:pt x="887" y="458"/>
                  </a:lnTo>
                  <a:cubicBezTo>
                    <a:pt x="810" y="382"/>
                    <a:pt x="704" y="382"/>
                    <a:pt x="627" y="458"/>
                  </a:cubicBezTo>
                  <a:lnTo>
                    <a:pt x="459" y="626"/>
                  </a:lnTo>
                  <a:cubicBezTo>
                    <a:pt x="383" y="703"/>
                    <a:pt x="383" y="810"/>
                    <a:pt x="459" y="871"/>
                  </a:cubicBezTo>
                  <a:lnTo>
                    <a:pt x="749" y="1176"/>
                  </a:lnTo>
                  <a:cubicBezTo>
                    <a:pt x="673" y="1283"/>
                    <a:pt x="627" y="1421"/>
                    <a:pt x="581" y="1558"/>
                  </a:cubicBezTo>
                  <a:lnTo>
                    <a:pt x="169" y="1558"/>
                  </a:lnTo>
                  <a:cubicBezTo>
                    <a:pt x="77" y="1558"/>
                    <a:pt x="1" y="1634"/>
                    <a:pt x="1" y="1726"/>
                  </a:cubicBezTo>
                  <a:lnTo>
                    <a:pt x="1" y="1986"/>
                  </a:lnTo>
                  <a:cubicBezTo>
                    <a:pt x="1" y="2077"/>
                    <a:pt x="77" y="2154"/>
                    <a:pt x="169" y="2154"/>
                  </a:cubicBezTo>
                  <a:lnTo>
                    <a:pt x="581" y="2154"/>
                  </a:lnTo>
                  <a:cubicBezTo>
                    <a:pt x="627" y="2306"/>
                    <a:pt x="673" y="2429"/>
                    <a:pt x="749" y="2551"/>
                  </a:cubicBezTo>
                  <a:lnTo>
                    <a:pt x="459" y="2841"/>
                  </a:lnTo>
                  <a:cubicBezTo>
                    <a:pt x="383" y="2917"/>
                    <a:pt x="383" y="3024"/>
                    <a:pt x="459" y="3085"/>
                  </a:cubicBezTo>
                  <a:lnTo>
                    <a:pt x="627" y="3269"/>
                  </a:lnTo>
                  <a:cubicBezTo>
                    <a:pt x="704" y="3330"/>
                    <a:pt x="810" y="3330"/>
                    <a:pt x="887" y="3269"/>
                  </a:cubicBezTo>
                  <a:lnTo>
                    <a:pt x="1177" y="2979"/>
                  </a:lnTo>
                  <a:cubicBezTo>
                    <a:pt x="1299" y="3040"/>
                    <a:pt x="1421" y="3101"/>
                    <a:pt x="1559" y="3131"/>
                  </a:cubicBezTo>
                  <a:lnTo>
                    <a:pt x="1559" y="3559"/>
                  </a:lnTo>
                  <a:cubicBezTo>
                    <a:pt x="1559" y="3651"/>
                    <a:pt x="1635" y="3727"/>
                    <a:pt x="1742" y="3727"/>
                  </a:cubicBezTo>
                  <a:lnTo>
                    <a:pt x="1987" y="3727"/>
                  </a:lnTo>
                  <a:cubicBezTo>
                    <a:pt x="2093" y="3727"/>
                    <a:pt x="2170" y="3651"/>
                    <a:pt x="2170" y="3559"/>
                  </a:cubicBezTo>
                  <a:lnTo>
                    <a:pt x="2170" y="3131"/>
                  </a:lnTo>
                  <a:cubicBezTo>
                    <a:pt x="2307" y="3101"/>
                    <a:pt x="2430" y="3040"/>
                    <a:pt x="2552" y="2979"/>
                  </a:cubicBezTo>
                  <a:lnTo>
                    <a:pt x="2842" y="3269"/>
                  </a:lnTo>
                  <a:cubicBezTo>
                    <a:pt x="2918" y="3330"/>
                    <a:pt x="3025" y="3330"/>
                    <a:pt x="3086" y="3269"/>
                  </a:cubicBezTo>
                  <a:lnTo>
                    <a:pt x="3270" y="3085"/>
                  </a:lnTo>
                  <a:cubicBezTo>
                    <a:pt x="3346" y="3024"/>
                    <a:pt x="3346" y="2902"/>
                    <a:pt x="3270" y="2841"/>
                  </a:cubicBezTo>
                  <a:lnTo>
                    <a:pt x="2979" y="2551"/>
                  </a:lnTo>
                  <a:cubicBezTo>
                    <a:pt x="3056" y="2429"/>
                    <a:pt x="3102" y="2306"/>
                    <a:pt x="3132" y="2154"/>
                  </a:cubicBezTo>
                  <a:lnTo>
                    <a:pt x="3560" y="2154"/>
                  </a:lnTo>
                  <a:cubicBezTo>
                    <a:pt x="3651" y="2154"/>
                    <a:pt x="3728" y="2093"/>
                    <a:pt x="3728" y="1986"/>
                  </a:cubicBezTo>
                  <a:close/>
                  <a:moveTo>
                    <a:pt x="1987" y="2566"/>
                  </a:moveTo>
                  <a:cubicBezTo>
                    <a:pt x="1498" y="2658"/>
                    <a:pt x="1070" y="2230"/>
                    <a:pt x="1146" y="1741"/>
                  </a:cubicBezTo>
                  <a:cubicBezTo>
                    <a:pt x="1208" y="1436"/>
                    <a:pt x="1437" y="1207"/>
                    <a:pt x="1742" y="1146"/>
                  </a:cubicBezTo>
                  <a:cubicBezTo>
                    <a:pt x="2231" y="1069"/>
                    <a:pt x="2659" y="1482"/>
                    <a:pt x="2567" y="1986"/>
                  </a:cubicBezTo>
                  <a:cubicBezTo>
                    <a:pt x="2521" y="2276"/>
                    <a:pt x="2277" y="2520"/>
                    <a:pt x="1987" y="2566"/>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31" name="Google Shape;431;p31"/>
            <p:cNvGrpSpPr/>
            <p:nvPr/>
          </p:nvGrpSpPr>
          <p:grpSpPr>
            <a:xfrm>
              <a:off x="4610523" y="1929530"/>
              <a:ext cx="854509" cy="566444"/>
              <a:chOff x="5604173" y="2383880"/>
              <a:chExt cx="854509" cy="566444"/>
            </a:xfrm>
          </p:grpSpPr>
          <p:sp>
            <p:nvSpPr>
              <p:cNvPr id="432" name="Google Shape;432;p31"/>
              <p:cNvSpPr/>
              <p:nvPr/>
            </p:nvSpPr>
            <p:spPr>
              <a:xfrm>
                <a:off x="5604173" y="2383880"/>
                <a:ext cx="854509" cy="566444"/>
              </a:xfrm>
              <a:custGeom>
                <a:rect b="b" l="l" r="r" t="t"/>
                <a:pathLst>
                  <a:path extrusionOk="0" h="9883" w="14909">
                    <a:moveTo>
                      <a:pt x="14908" y="794"/>
                    </a:moveTo>
                    <a:lnTo>
                      <a:pt x="14908" y="9073"/>
                    </a:lnTo>
                    <a:cubicBezTo>
                      <a:pt x="14908" y="9516"/>
                      <a:pt x="14557" y="9883"/>
                      <a:pt x="14114" y="9883"/>
                    </a:cubicBezTo>
                    <a:lnTo>
                      <a:pt x="795" y="9883"/>
                    </a:lnTo>
                    <a:cubicBezTo>
                      <a:pt x="352" y="9883"/>
                      <a:pt x="1" y="9516"/>
                      <a:pt x="1" y="9073"/>
                    </a:cubicBezTo>
                    <a:lnTo>
                      <a:pt x="1" y="794"/>
                    </a:lnTo>
                    <a:cubicBezTo>
                      <a:pt x="1" y="352"/>
                      <a:pt x="352" y="0"/>
                      <a:pt x="795" y="0"/>
                    </a:cubicBezTo>
                    <a:lnTo>
                      <a:pt x="14114" y="0"/>
                    </a:lnTo>
                    <a:cubicBezTo>
                      <a:pt x="14557" y="0"/>
                      <a:pt x="14908" y="352"/>
                      <a:pt x="14908" y="794"/>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31"/>
              <p:cNvSpPr/>
              <p:nvPr/>
            </p:nvSpPr>
            <p:spPr>
              <a:xfrm>
                <a:off x="5783626" y="2485385"/>
                <a:ext cx="80642" cy="362517"/>
              </a:xfrm>
              <a:custGeom>
                <a:rect b="b" l="l" r="r" t="t"/>
                <a:pathLst>
                  <a:path extrusionOk="0" h="6325" w="1407">
                    <a:moveTo>
                      <a:pt x="1406" y="1"/>
                    </a:moveTo>
                    <a:cubicBezTo>
                      <a:pt x="963" y="1"/>
                      <a:pt x="597" y="368"/>
                      <a:pt x="597" y="811"/>
                    </a:cubicBezTo>
                    <a:lnTo>
                      <a:pt x="597" y="2246"/>
                    </a:lnTo>
                    <a:cubicBezTo>
                      <a:pt x="597" y="2353"/>
                      <a:pt x="566" y="2460"/>
                      <a:pt x="490" y="2537"/>
                    </a:cubicBezTo>
                    <a:lnTo>
                      <a:pt x="200" y="2811"/>
                    </a:lnTo>
                    <a:cubicBezTo>
                      <a:pt x="1" y="3010"/>
                      <a:pt x="1" y="3315"/>
                      <a:pt x="200" y="3514"/>
                    </a:cubicBezTo>
                    <a:lnTo>
                      <a:pt x="490" y="3804"/>
                    </a:lnTo>
                    <a:cubicBezTo>
                      <a:pt x="566" y="3881"/>
                      <a:pt x="597" y="3988"/>
                      <a:pt x="597" y="4094"/>
                    </a:cubicBezTo>
                    <a:lnTo>
                      <a:pt x="597" y="5530"/>
                    </a:lnTo>
                    <a:cubicBezTo>
                      <a:pt x="597" y="5958"/>
                      <a:pt x="963" y="6325"/>
                      <a:pt x="1406" y="6325"/>
                    </a:cubicBezTo>
                    <a:lnTo>
                      <a:pt x="1406" y="5927"/>
                    </a:lnTo>
                    <a:cubicBezTo>
                      <a:pt x="1177" y="5927"/>
                      <a:pt x="1009" y="5744"/>
                      <a:pt x="1009" y="5515"/>
                    </a:cubicBezTo>
                    <a:lnTo>
                      <a:pt x="1009" y="4079"/>
                    </a:lnTo>
                    <a:cubicBezTo>
                      <a:pt x="1009" y="3865"/>
                      <a:pt x="917" y="3667"/>
                      <a:pt x="765" y="3514"/>
                    </a:cubicBezTo>
                    <a:lnTo>
                      <a:pt x="474" y="3224"/>
                    </a:lnTo>
                    <a:cubicBezTo>
                      <a:pt x="444" y="3193"/>
                      <a:pt x="444" y="3132"/>
                      <a:pt x="474" y="3102"/>
                    </a:cubicBezTo>
                    <a:lnTo>
                      <a:pt x="765" y="2811"/>
                    </a:lnTo>
                    <a:cubicBezTo>
                      <a:pt x="917" y="2659"/>
                      <a:pt x="1009" y="2460"/>
                      <a:pt x="1009" y="2246"/>
                    </a:cubicBezTo>
                    <a:lnTo>
                      <a:pt x="1009" y="811"/>
                    </a:lnTo>
                    <a:cubicBezTo>
                      <a:pt x="1009" y="581"/>
                      <a:pt x="1177" y="413"/>
                      <a:pt x="1406" y="413"/>
                    </a:cubicBezTo>
                    <a:lnTo>
                      <a:pt x="140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31"/>
              <p:cNvSpPr/>
              <p:nvPr/>
            </p:nvSpPr>
            <p:spPr>
              <a:xfrm>
                <a:off x="6198587" y="2485385"/>
                <a:ext cx="80642" cy="362517"/>
              </a:xfrm>
              <a:custGeom>
                <a:rect b="b" l="l" r="r" t="t"/>
                <a:pathLst>
                  <a:path extrusionOk="0" h="6325" w="1407">
                    <a:moveTo>
                      <a:pt x="1" y="1"/>
                    </a:moveTo>
                    <a:lnTo>
                      <a:pt x="1" y="413"/>
                    </a:lnTo>
                    <a:cubicBezTo>
                      <a:pt x="230" y="413"/>
                      <a:pt x="398" y="597"/>
                      <a:pt x="398" y="811"/>
                    </a:cubicBezTo>
                    <a:lnTo>
                      <a:pt x="398" y="2246"/>
                    </a:lnTo>
                    <a:cubicBezTo>
                      <a:pt x="398" y="2460"/>
                      <a:pt x="490" y="2659"/>
                      <a:pt x="642" y="2811"/>
                    </a:cubicBezTo>
                    <a:lnTo>
                      <a:pt x="933" y="3102"/>
                    </a:lnTo>
                    <a:cubicBezTo>
                      <a:pt x="963" y="3132"/>
                      <a:pt x="963" y="3193"/>
                      <a:pt x="933" y="3239"/>
                    </a:cubicBezTo>
                    <a:lnTo>
                      <a:pt x="642" y="3514"/>
                    </a:lnTo>
                    <a:cubicBezTo>
                      <a:pt x="490" y="3667"/>
                      <a:pt x="398" y="3881"/>
                      <a:pt x="398" y="4094"/>
                    </a:cubicBezTo>
                    <a:lnTo>
                      <a:pt x="398" y="5530"/>
                    </a:lnTo>
                    <a:cubicBezTo>
                      <a:pt x="398" y="5744"/>
                      <a:pt x="230" y="5927"/>
                      <a:pt x="1" y="5927"/>
                    </a:cubicBezTo>
                    <a:lnTo>
                      <a:pt x="1" y="6325"/>
                    </a:lnTo>
                    <a:cubicBezTo>
                      <a:pt x="444" y="6325"/>
                      <a:pt x="811" y="5973"/>
                      <a:pt x="811" y="5530"/>
                    </a:cubicBezTo>
                    <a:lnTo>
                      <a:pt x="811" y="4094"/>
                    </a:lnTo>
                    <a:cubicBezTo>
                      <a:pt x="811" y="3972"/>
                      <a:pt x="841" y="3881"/>
                      <a:pt x="917" y="3804"/>
                    </a:cubicBezTo>
                    <a:lnTo>
                      <a:pt x="1208" y="3514"/>
                    </a:lnTo>
                    <a:cubicBezTo>
                      <a:pt x="1406" y="3315"/>
                      <a:pt x="1406" y="3010"/>
                      <a:pt x="1208" y="2811"/>
                    </a:cubicBezTo>
                    <a:lnTo>
                      <a:pt x="917" y="2537"/>
                    </a:lnTo>
                    <a:cubicBezTo>
                      <a:pt x="841" y="2460"/>
                      <a:pt x="811" y="2353"/>
                      <a:pt x="811" y="2246"/>
                    </a:cubicBezTo>
                    <a:lnTo>
                      <a:pt x="811" y="811"/>
                    </a:lnTo>
                    <a:cubicBezTo>
                      <a:pt x="811" y="368"/>
                      <a:pt x="444" y="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31"/>
              <p:cNvSpPr/>
              <p:nvPr/>
            </p:nvSpPr>
            <p:spPr>
              <a:xfrm>
                <a:off x="5907083" y="2583910"/>
                <a:ext cx="248690" cy="190458"/>
              </a:xfrm>
              <a:custGeom>
                <a:rect b="b" l="l" r="r" t="t"/>
                <a:pathLst>
                  <a:path extrusionOk="0" h="3323" w="4339">
                    <a:moveTo>
                      <a:pt x="948" y="0"/>
                    </a:moveTo>
                    <a:cubicBezTo>
                      <a:pt x="726" y="0"/>
                      <a:pt x="505" y="84"/>
                      <a:pt x="337" y="252"/>
                    </a:cubicBezTo>
                    <a:cubicBezTo>
                      <a:pt x="1" y="588"/>
                      <a:pt x="1" y="1138"/>
                      <a:pt x="337" y="1474"/>
                    </a:cubicBezTo>
                    <a:lnTo>
                      <a:pt x="948" y="2101"/>
                    </a:lnTo>
                    <a:lnTo>
                      <a:pt x="2170" y="3322"/>
                    </a:lnTo>
                    <a:lnTo>
                      <a:pt x="3392" y="2101"/>
                    </a:lnTo>
                    <a:lnTo>
                      <a:pt x="4003" y="1474"/>
                    </a:lnTo>
                    <a:cubicBezTo>
                      <a:pt x="4339" y="1138"/>
                      <a:pt x="4339" y="588"/>
                      <a:pt x="4003" y="252"/>
                    </a:cubicBezTo>
                    <a:cubicBezTo>
                      <a:pt x="3834" y="84"/>
                      <a:pt x="3613" y="0"/>
                      <a:pt x="3392" y="0"/>
                    </a:cubicBezTo>
                    <a:cubicBezTo>
                      <a:pt x="3170" y="0"/>
                      <a:pt x="2949" y="84"/>
                      <a:pt x="2781" y="252"/>
                    </a:cubicBezTo>
                    <a:lnTo>
                      <a:pt x="2170" y="863"/>
                    </a:lnTo>
                    <a:lnTo>
                      <a:pt x="1559" y="252"/>
                    </a:lnTo>
                    <a:cubicBezTo>
                      <a:pt x="1391" y="84"/>
                      <a:pt x="1169" y="0"/>
                      <a:pt x="94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36" name="Google Shape;436;p31"/>
            <p:cNvSpPr/>
            <p:nvPr/>
          </p:nvSpPr>
          <p:spPr>
            <a:xfrm>
              <a:off x="7137014" y="1398120"/>
              <a:ext cx="324861" cy="324861"/>
            </a:xfrm>
            <a:custGeom>
              <a:rect b="b" l="l" r="r" t="t"/>
              <a:pathLst>
                <a:path extrusionOk="0" h="5668" w="5668">
                  <a:moveTo>
                    <a:pt x="2827" y="1742"/>
                  </a:moveTo>
                  <a:cubicBezTo>
                    <a:pt x="3493" y="1742"/>
                    <a:pt x="4023" y="2338"/>
                    <a:pt x="3911" y="3025"/>
                  </a:cubicBezTo>
                  <a:cubicBezTo>
                    <a:pt x="3835" y="3483"/>
                    <a:pt x="3468" y="3850"/>
                    <a:pt x="3025" y="3911"/>
                  </a:cubicBezTo>
                  <a:cubicBezTo>
                    <a:pt x="2956" y="3923"/>
                    <a:pt x="2889" y="3929"/>
                    <a:pt x="2822" y="3929"/>
                  </a:cubicBezTo>
                  <a:cubicBezTo>
                    <a:pt x="2165" y="3929"/>
                    <a:pt x="1646" y="3338"/>
                    <a:pt x="1757" y="2658"/>
                  </a:cubicBezTo>
                  <a:cubicBezTo>
                    <a:pt x="1834" y="2200"/>
                    <a:pt x="2200" y="1833"/>
                    <a:pt x="2643" y="1757"/>
                  </a:cubicBezTo>
                  <a:cubicBezTo>
                    <a:pt x="2705" y="1747"/>
                    <a:pt x="2767" y="1742"/>
                    <a:pt x="2827" y="1742"/>
                  </a:cubicBezTo>
                  <a:close/>
                  <a:moveTo>
                    <a:pt x="2643" y="1"/>
                  </a:moveTo>
                  <a:cubicBezTo>
                    <a:pt x="2491" y="1"/>
                    <a:pt x="2384" y="123"/>
                    <a:pt x="2384" y="260"/>
                  </a:cubicBezTo>
                  <a:lnTo>
                    <a:pt x="2384" y="902"/>
                  </a:lnTo>
                  <a:cubicBezTo>
                    <a:pt x="2170" y="948"/>
                    <a:pt x="1971" y="1039"/>
                    <a:pt x="1788" y="1146"/>
                  </a:cubicBezTo>
                  <a:lnTo>
                    <a:pt x="1345" y="703"/>
                  </a:lnTo>
                  <a:cubicBezTo>
                    <a:pt x="1292" y="650"/>
                    <a:pt x="1223" y="623"/>
                    <a:pt x="1154" y="623"/>
                  </a:cubicBezTo>
                  <a:cubicBezTo>
                    <a:pt x="1085" y="623"/>
                    <a:pt x="1017" y="650"/>
                    <a:pt x="963" y="703"/>
                  </a:cubicBezTo>
                  <a:lnTo>
                    <a:pt x="688" y="963"/>
                  </a:lnTo>
                  <a:cubicBezTo>
                    <a:pt x="597" y="1070"/>
                    <a:pt x="597" y="1238"/>
                    <a:pt x="688" y="1345"/>
                  </a:cubicBezTo>
                  <a:lnTo>
                    <a:pt x="1146" y="1788"/>
                  </a:lnTo>
                  <a:cubicBezTo>
                    <a:pt x="1024" y="1971"/>
                    <a:pt x="948" y="2169"/>
                    <a:pt x="902" y="2383"/>
                  </a:cubicBezTo>
                  <a:lnTo>
                    <a:pt x="261" y="2383"/>
                  </a:lnTo>
                  <a:cubicBezTo>
                    <a:pt x="123" y="2383"/>
                    <a:pt x="1" y="2505"/>
                    <a:pt x="1" y="2643"/>
                  </a:cubicBezTo>
                  <a:lnTo>
                    <a:pt x="1" y="3025"/>
                  </a:lnTo>
                  <a:cubicBezTo>
                    <a:pt x="1" y="3178"/>
                    <a:pt x="123" y="3300"/>
                    <a:pt x="261" y="3300"/>
                  </a:cubicBezTo>
                  <a:lnTo>
                    <a:pt x="902" y="3300"/>
                  </a:lnTo>
                  <a:cubicBezTo>
                    <a:pt x="948" y="3514"/>
                    <a:pt x="1024" y="3697"/>
                    <a:pt x="1146" y="3880"/>
                  </a:cubicBezTo>
                  <a:lnTo>
                    <a:pt x="688" y="4338"/>
                  </a:lnTo>
                  <a:cubicBezTo>
                    <a:pt x="597" y="4430"/>
                    <a:pt x="597" y="4598"/>
                    <a:pt x="688" y="4705"/>
                  </a:cubicBezTo>
                  <a:lnTo>
                    <a:pt x="963" y="4980"/>
                  </a:lnTo>
                  <a:cubicBezTo>
                    <a:pt x="1017" y="5033"/>
                    <a:pt x="1085" y="5060"/>
                    <a:pt x="1154" y="5060"/>
                  </a:cubicBezTo>
                  <a:cubicBezTo>
                    <a:pt x="1223" y="5060"/>
                    <a:pt x="1292" y="5033"/>
                    <a:pt x="1345" y="4980"/>
                  </a:cubicBezTo>
                  <a:lnTo>
                    <a:pt x="1788" y="4537"/>
                  </a:lnTo>
                  <a:cubicBezTo>
                    <a:pt x="1971" y="4644"/>
                    <a:pt x="2170" y="4720"/>
                    <a:pt x="2384" y="4781"/>
                  </a:cubicBezTo>
                  <a:lnTo>
                    <a:pt x="2384" y="5408"/>
                  </a:lnTo>
                  <a:cubicBezTo>
                    <a:pt x="2384" y="5560"/>
                    <a:pt x="2491" y="5667"/>
                    <a:pt x="2643" y="5667"/>
                  </a:cubicBezTo>
                  <a:lnTo>
                    <a:pt x="3025" y="5667"/>
                  </a:lnTo>
                  <a:cubicBezTo>
                    <a:pt x="3178" y="5667"/>
                    <a:pt x="3300" y="5560"/>
                    <a:pt x="3300" y="5408"/>
                  </a:cubicBezTo>
                  <a:lnTo>
                    <a:pt x="3300" y="4781"/>
                  </a:lnTo>
                  <a:cubicBezTo>
                    <a:pt x="3499" y="4720"/>
                    <a:pt x="3697" y="4644"/>
                    <a:pt x="3881" y="4537"/>
                  </a:cubicBezTo>
                  <a:lnTo>
                    <a:pt x="4324" y="4980"/>
                  </a:lnTo>
                  <a:cubicBezTo>
                    <a:pt x="4377" y="5033"/>
                    <a:pt x="4446" y="5060"/>
                    <a:pt x="4514" y="5060"/>
                  </a:cubicBezTo>
                  <a:cubicBezTo>
                    <a:pt x="4583" y="5060"/>
                    <a:pt x="4652" y="5033"/>
                    <a:pt x="4705" y="4980"/>
                  </a:cubicBezTo>
                  <a:lnTo>
                    <a:pt x="4980" y="4705"/>
                  </a:lnTo>
                  <a:cubicBezTo>
                    <a:pt x="5072" y="4598"/>
                    <a:pt x="5072" y="4430"/>
                    <a:pt x="4980" y="4338"/>
                  </a:cubicBezTo>
                  <a:lnTo>
                    <a:pt x="4522" y="3880"/>
                  </a:lnTo>
                  <a:cubicBezTo>
                    <a:pt x="4644" y="3712"/>
                    <a:pt x="4721" y="3514"/>
                    <a:pt x="4766" y="3300"/>
                  </a:cubicBezTo>
                  <a:lnTo>
                    <a:pt x="5408" y="3300"/>
                  </a:lnTo>
                  <a:cubicBezTo>
                    <a:pt x="5545" y="3300"/>
                    <a:pt x="5668" y="3178"/>
                    <a:pt x="5668" y="3025"/>
                  </a:cubicBezTo>
                  <a:lnTo>
                    <a:pt x="5668" y="2643"/>
                  </a:lnTo>
                  <a:cubicBezTo>
                    <a:pt x="5668" y="2490"/>
                    <a:pt x="5545" y="2383"/>
                    <a:pt x="5408" y="2383"/>
                  </a:cubicBezTo>
                  <a:lnTo>
                    <a:pt x="4766" y="2383"/>
                  </a:lnTo>
                  <a:cubicBezTo>
                    <a:pt x="4721" y="2169"/>
                    <a:pt x="4644" y="1971"/>
                    <a:pt x="4522" y="1788"/>
                  </a:cubicBezTo>
                  <a:lnTo>
                    <a:pt x="4980" y="1345"/>
                  </a:lnTo>
                  <a:cubicBezTo>
                    <a:pt x="5072" y="1238"/>
                    <a:pt x="5072" y="1070"/>
                    <a:pt x="4980" y="963"/>
                  </a:cubicBezTo>
                  <a:lnTo>
                    <a:pt x="4705" y="703"/>
                  </a:lnTo>
                  <a:cubicBezTo>
                    <a:pt x="4652" y="650"/>
                    <a:pt x="4583" y="623"/>
                    <a:pt x="4514" y="623"/>
                  </a:cubicBezTo>
                  <a:cubicBezTo>
                    <a:pt x="4446" y="623"/>
                    <a:pt x="4377" y="650"/>
                    <a:pt x="4324" y="703"/>
                  </a:cubicBezTo>
                  <a:lnTo>
                    <a:pt x="3881" y="1146"/>
                  </a:lnTo>
                  <a:cubicBezTo>
                    <a:pt x="3697" y="1039"/>
                    <a:pt x="3499" y="948"/>
                    <a:pt x="3300" y="902"/>
                  </a:cubicBezTo>
                  <a:lnTo>
                    <a:pt x="3300" y="260"/>
                  </a:lnTo>
                  <a:cubicBezTo>
                    <a:pt x="3300" y="123"/>
                    <a:pt x="3178" y="1"/>
                    <a:pt x="30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31"/>
            <p:cNvSpPr/>
            <p:nvPr/>
          </p:nvSpPr>
          <p:spPr>
            <a:xfrm>
              <a:off x="6645022" y="1921635"/>
              <a:ext cx="356385" cy="166385"/>
            </a:xfrm>
            <a:custGeom>
              <a:rect b="b" l="l" r="r" t="t"/>
              <a:pathLst>
                <a:path extrusionOk="0" h="2903" w="6218">
                  <a:moveTo>
                    <a:pt x="3300" y="0"/>
                  </a:moveTo>
                  <a:cubicBezTo>
                    <a:pt x="2032" y="0"/>
                    <a:pt x="948" y="810"/>
                    <a:pt x="551" y="1956"/>
                  </a:cubicBezTo>
                  <a:lnTo>
                    <a:pt x="1" y="1833"/>
                  </a:lnTo>
                  <a:lnTo>
                    <a:pt x="413" y="2551"/>
                  </a:lnTo>
                  <a:lnTo>
                    <a:pt x="627" y="2903"/>
                  </a:lnTo>
                  <a:lnTo>
                    <a:pt x="673" y="2903"/>
                  </a:lnTo>
                  <a:lnTo>
                    <a:pt x="963" y="2689"/>
                  </a:lnTo>
                  <a:lnTo>
                    <a:pt x="1666" y="2185"/>
                  </a:lnTo>
                  <a:lnTo>
                    <a:pt x="1116" y="2078"/>
                  </a:lnTo>
                  <a:cubicBezTo>
                    <a:pt x="1452" y="1192"/>
                    <a:pt x="2307" y="566"/>
                    <a:pt x="3300" y="566"/>
                  </a:cubicBezTo>
                  <a:cubicBezTo>
                    <a:pt x="4507" y="566"/>
                    <a:pt x="5515" y="1482"/>
                    <a:pt x="5637" y="2643"/>
                  </a:cubicBezTo>
                  <a:cubicBezTo>
                    <a:pt x="5652" y="2796"/>
                    <a:pt x="5774" y="2903"/>
                    <a:pt x="5927" y="2903"/>
                  </a:cubicBezTo>
                  <a:cubicBezTo>
                    <a:pt x="6095" y="2903"/>
                    <a:pt x="6217" y="2765"/>
                    <a:pt x="6202" y="2582"/>
                  </a:cubicBezTo>
                  <a:cubicBezTo>
                    <a:pt x="6034" y="1131"/>
                    <a:pt x="4797" y="0"/>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31"/>
            <p:cNvSpPr/>
            <p:nvPr/>
          </p:nvSpPr>
          <p:spPr>
            <a:xfrm>
              <a:off x="6665197" y="2132612"/>
              <a:ext cx="355468" cy="167245"/>
            </a:xfrm>
            <a:custGeom>
              <a:rect b="b" l="l" r="r" t="t"/>
              <a:pathLst>
                <a:path extrusionOk="0" h="2918" w="6202">
                  <a:moveTo>
                    <a:pt x="290" y="1"/>
                  </a:moveTo>
                  <a:cubicBezTo>
                    <a:pt x="122" y="1"/>
                    <a:pt x="0" y="153"/>
                    <a:pt x="15" y="321"/>
                  </a:cubicBezTo>
                  <a:cubicBezTo>
                    <a:pt x="168" y="1772"/>
                    <a:pt x="1405" y="2918"/>
                    <a:pt x="2902" y="2918"/>
                  </a:cubicBezTo>
                  <a:cubicBezTo>
                    <a:pt x="4185" y="2918"/>
                    <a:pt x="5270" y="2093"/>
                    <a:pt x="5652" y="963"/>
                  </a:cubicBezTo>
                  <a:lnTo>
                    <a:pt x="6201" y="1070"/>
                  </a:lnTo>
                  <a:lnTo>
                    <a:pt x="5804" y="367"/>
                  </a:lnTo>
                  <a:lnTo>
                    <a:pt x="5590" y="1"/>
                  </a:lnTo>
                  <a:lnTo>
                    <a:pt x="5529" y="1"/>
                  </a:lnTo>
                  <a:lnTo>
                    <a:pt x="5239" y="214"/>
                  </a:lnTo>
                  <a:lnTo>
                    <a:pt x="4552" y="718"/>
                  </a:lnTo>
                  <a:lnTo>
                    <a:pt x="5102" y="841"/>
                  </a:lnTo>
                  <a:cubicBezTo>
                    <a:pt x="4766" y="1727"/>
                    <a:pt x="3910" y="2353"/>
                    <a:pt x="2902" y="2353"/>
                  </a:cubicBezTo>
                  <a:cubicBezTo>
                    <a:pt x="1696" y="2353"/>
                    <a:pt x="703" y="1436"/>
                    <a:pt x="581" y="260"/>
                  </a:cubicBezTo>
                  <a:cubicBezTo>
                    <a:pt x="550" y="123"/>
                    <a:pt x="443" y="1"/>
                    <a:pt x="29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31"/>
            <p:cNvSpPr/>
            <p:nvPr/>
          </p:nvSpPr>
          <p:spPr>
            <a:xfrm>
              <a:off x="6680959" y="2087963"/>
              <a:ext cx="2636" cy="1834"/>
            </a:xfrm>
            <a:custGeom>
              <a:rect b="b" l="l" r="r" t="t"/>
              <a:pathLst>
                <a:path extrusionOk="0" h="32" w="46">
                  <a:moveTo>
                    <a:pt x="0" y="1"/>
                  </a:moveTo>
                  <a:lnTo>
                    <a:pt x="15" y="31"/>
                  </a:lnTo>
                  <a:lnTo>
                    <a:pt x="46" y="1"/>
                  </a:lnTo>
                  <a:close/>
                </a:path>
              </a:pathLst>
            </a:custGeom>
            <a:solidFill>
              <a:srgbClr val="EEF8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1" name="Shape 51"/>
        <p:cNvGrpSpPr/>
        <p:nvPr/>
      </p:nvGrpSpPr>
      <p:grpSpPr>
        <a:xfrm>
          <a:off x="0" y="0"/>
          <a:ext cx="0" cy="0"/>
          <a:chOff x="0" y="0"/>
          <a:chExt cx="0" cy="0"/>
        </a:xfrm>
      </p:grpSpPr>
      <p:sp>
        <p:nvSpPr>
          <p:cNvPr id="52" name="Google Shape;52;p5"/>
          <p:cNvSpPr txBox="1"/>
          <p:nvPr>
            <p:ph type="title"/>
          </p:nvPr>
        </p:nvSpPr>
        <p:spPr>
          <a:xfrm>
            <a:off x="3910750" y="1672600"/>
            <a:ext cx="4520100" cy="1051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800"/>
              <a:buNone/>
              <a:defRPr sz="6000"/>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53" name="Google Shape;53;p5"/>
          <p:cNvSpPr txBox="1"/>
          <p:nvPr>
            <p:ph idx="1" type="subTitle"/>
          </p:nvPr>
        </p:nvSpPr>
        <p:spPr>
          <a:xfrm>
            <a:off x="3910750" y="2799800"/>
            <a:ext cx="4520100" cy="671100"/>
          </a:xfrm>
          <a:prstGeom prst="rect">
            <a:avLst/>
          </a:prstGeom>
          <a:solidFill>
            <a:schemeClr val="dk2"/>
          </a:solid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grpSp>
        <p:nvGrpSpPr>
          <p:cNvPr id="54" name="Google Shape;54;p5"/>
          <p:cNvGrpSpPr/>
          <p:nvPr/>
        </p:nvGrpSpPr>
        <p:grpSpPr>
          <a:xfrm flipH="1">
            <a:off x="6511689" y="752145"/>
            <a:ext cx="2721825" cy="165350"/>
            <a:chOff x="-155500" y="301425"/>
            <a:chExt cx="2721825" cy="165350"/>
          </a:xfrm>
        </p:grpSpPr>
        <p:cxnSp>
          <p:nvCxnSpPr>
            <p:cNvPr id="55" name="Google Shape;55;p5"/>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56" name="Google Shape;56;p5"/>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7" name="Shape 57"/>
        <p:cNvGrpSpPr/>
        <p:nvPr/>
      </p:nvGrpSpPr>
      <p:grpSpPr>
        <a:xfrm>
          <a:off x="0" y="0"/>
          <a:ext cx="0" cy="0"/>
          <a:chOff x="0" y="0"/>
          <a:chExt cx="0" cy="0"/>
        </a:xfrm>
      </p:grpSpPr>
      <p:sp>
        <p:nvSpPr>
          <p:cNvPr id="58" name="Google Shape;58;p6"/>
          <p:cNvSpPr txBox="1"/>
          <p:nvPr>
            <p:ph type="title"/>
          </p:nvPr>
        </p:nvSpPr>
        <p:spPr>
          <a:xfrm>
            <a:off x="720000" y="2414400"/>
            <a:ext cx="4370100" cy="841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sz="5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59" name="Google Shape;59;p6"/>
          <p:cNvSpPr txBox="1"/>
          <p:nvPr>
            <p:ph idx="2" type="title"/>
          </p:nvPr>
        </p:nvSpPr>
        <p:spPr>
          <a:xfrm>
            <a:off x="720300" y="1448975"/>
            <a:ext cx="4370100" cy="841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1"/>
              </a:buClr>
              <a:buSzPts val="6000"/>
              <a:buNone/>
              <a:defRPr sz="6000">
                <a:solidFill>
                  <a:schemeClr val="accen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60" name="Google Shape;60;p6"/>
          <p:cNvSpPr txBox="1"/>
          <p:nvPr>
            <p:ph idx="1" type="subTitle"/>
          </p:nvPr>
        </p:nvSpPr>
        <p:spPr>
          <a:xfrm>
            <a:off x="720000" y="3395725"/>
            <a:ext cx="4370100" cy="365700"/>
          </a:xfrm>
          <a:prstGeom prst="rect">
            <a:avLst/>
          </a:prstGeom>
          <a:solidFill>
            <a:schemeClr val="dk2"/>
          </a:solid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grpSp>
        <p:nvGrpSpPr>
          <p:cNvPr id="61" name="Google Shape;61;p6"/>
          <p:cNvGrpSpPr/>
          <p:nvPr/>
        </p:nvGrpSpPr>
        <p:grpSpPr>
          <a:xfrm>
            <a:off x="-155500" y="752145"/>
            <a:ext cx="2721825" cy="165350"/>
            <a:chOff x="-155500" y="301425"/>
            <a:chExt cx="2721825" cy="165350"/>
          </a:xfrm>
        </p:grpSpPr>
        <p:cxnSp>
          <p:nvCxnSpPr>
            <p:cNvPr id="62" name="Google Shape;62;p6"/>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63" name="Google Shape;63;p6"/>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64" name="Shape 64"/>
        <p:cNvGrpSpPr/>
        <p:nvPr/>
      </p:nvGrpSpPr>
      <p:grpSpPr>
        <a:xfrm>
          <a:off x="0" y="0"/>
          <a:ext cx="0" cy="0"/>
          <a:chOff x="0" y="0"/>
          <a:chExt cx="0" cy="0"/>
        </a:xfrm>
      </p:grpSpPr>
      <p:sp>
        <p:nvSpPr>
          <p:cNvPr id="65" name="Google Shape;65;p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66" name="Google Shape;66;p7"/>
          <p:cNvSpPr txBox="1"/>
          <p:nvPr>
            <p:ph idx="1" type="subTitle"/>
          </p:nvPr>
        </p:nvSpPr>
        <p:spPr>
          <a:xfrm>
            <a:off x="4985239" y="1515225"/>
            <a:ext cx="2947800" cy="287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7" name="Google Shape;67;p7"/>
          <p:cNvSpPr txBox="1"/>
          <p:nvPr>
            <p:ph idx="2" type="subTitle"/>
          </p:nvPr>
        </p:nvSpPr>
        <p:spPr>
          <a:xfrm>
            <a:off x="1211050" y="1515225"/>
            <a:ext cx="2947800" cy="287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68" name="Google Shape;68;p7"/>
          <p:cNvGrpSpPr/>
          <p:nvPr/>
        </p:nvGrpSpPr>
        <p:grpSpPr>
          <a:xfrm>
            <a:off x="273213" y="8"/>
            <a:ext cx="8597575" cy="5143504"/>
            <a:chOff x="273213" y="8"/>
            <a:chExt cx="8597575" cy="5143504"/>
          </a:xfrm>
        </p:grpSpPr>
        <p:grpSp>
          <p:nvGrpSpPr>
            <p:cNvPr id="69" name="Google Shape;69;p7"/>
            <p:cNvGrpSpPr/>
            <p:nvPr/>
          </p:nvGrpSpPr>
          <p:grpSpPr>
            <a:xfrm rot="5400000">
              <a:off x="-1005025" y="1278245"/>
              <a:ext cx="2721825" cy="165350"/>
              <a:chOff x="-155500" y="301425"/>
              <a:chExt cx="2721825" cy="165350"/>
            </a:xfrm>
          </p:grpSpPr>
          <p:cxnSp>
            <p:nvCxnSpPr>
              <p:cNvPr id="70" name="Google Shape;70;p7"/>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71" name="Google Shape;71;p7"/>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72" name="Google Shape;72;p7"/>
            <p:cNvGrpSpPr/>
            <p:nvPr/>
          </p:nvGrpSpPr>
          <p:grpSpPr>
            <a:xfrm rot="5400000">
              <a:off x="6928300" y="3201024"/>
              <a:ext cx="3706425" cy="178550"/>
              <a:chOff x="5527089" y="4218224"/>
              <a:chExt cx="3706425" cy="178550"/>
            </a:xfrm>
          </p:grpSpPr>
          <p:cxnSp>
            <p:nvCxnSpPr>
              <p:cNvPr id="73" name="Google Shape;73;p7"/>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74" name="Google Shape;74;p7"/>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5" name="Shape 75"/>
        <p:cNvGrpSpPr/>
        <p:nvPr/>
      </p:nvGrpSpPr>
      <p:grpSpPr>
        <a:xfrm>
          <a:off x="0" y="0"/>
          <a:ext cx="0" cy="0"/>
          <a:chOff x="0" y="0"/>
          <a:chExt cx="0" cy="0"/>
        </a:xfrm>
      </p:grpSpPr>
      <p:sp>
        <p:nvSpPr>
          <p:cNvPr id="76" name="Google Shape;76;p8"/>
          <p:cNvSpPr txBox="1"/>
          <p:nvPr>
            <p:ph type="title"/>
          </p:nvPr>
        </p:nvSpPr>
        <p:spPr>
          <a:xfrm>
            <a:off x="720000" y="445025"/>
            <a:ext cx="77109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77" name="Google Shape;77;p8"/>
          <p:cNvSpPr txBox="1"/>
          <p:nvPr>
            <p:ph idx="1" type="subTitle"/>
          </p:nvPr>
        </p:nvSpPr>
        <p:spPr>
          <a:xfrm>
            <a:off x="1420950" y="1595075"/>
            <a:ext cx="6302100" cy="2298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1600"/>
              <a:buFont typeface="Nunito Light"/>
              <a:buChar char="●"/>
              <a:defRPr sz="1600"/>
            </a:lvl1pPr>
            <a:lvl2pPr lvl="1" algn="ctr">
              <a:lnSpc>
                <a:spcPct val="100000"/>
              </a:lnSpc>
              <a:spcBef>
                <a:spcPts val="0"/>
              </a:spcBef>
              <a:spcAft>
                <a:spcPts val="0"/>
              </a:spcAft>
              <a:buClr>
                <a:srgbClr val="E76A28"/>
              </a:buClr>
              <a:buSzPts val="1600"/>
              <a:buFont typeface="Nunito Light"/>
              <a:buChar char="○"/>
              <a:defRPr/>
            </a:lvl2pPr>
            <a:lvl3pPr lvl="2" algn="ctr">
              <a:lnSpc>
                <a:spcPct val="100000"/>
              </a:lnSpc>
              <a:spcBef>
                <a:spcPts val="1600"/>
              </a:spcBef>
              <a:spcAft>
                <a:spcPts val="0"/>
              </a:spcAft>
              <a:buClr>
                <a:srgbClr val="E76A28"/>
              </a:buClr>
              <a:buSzPts val="1500"/>
              <a:buFont typeface="Nunito Light"/>
              <a:buChar char="■"/>
              <a:defRPr/>
            </a:lvl3pPr>
            <a:lvl4pPr lvl="3" algn="ctr">
              <a:lnSpc>
                <a:spcPct val="100000"/>
              </a:lnSpc>
              <a:spcBef>
                <a:spcPts val="1600"/>
              </a:spcBef>
              <a:spcAft>
                <a:spcPts val="0"/>
              </a:spcAft>
              <a:buClr>
                <a:srgbClr val="E76A28"/>
              </a:buClr>
              <a:buSzPts val="1500"/>
              <a:buFont typeface="Nunito Light"/>
              <a:buChar char="●"/>
              <a:defRPr/>
            </a:lvl4pPr>
            <a:lvl5pPr lvl="4" algn="ctr">
              <a:lnSpc>
                <a:spcPct val="100000"/>
              </a:lnSpc>
              <a:spcBef>
                <a:spcPts val="1600"/>
              </a:spcBef>
              <a:spcAft>
                <a:spcPts val="0"/>
              </a:spcAft>
              <a:buClr>
                <a:srgbClr val="E76A28"/>
              </a:buClr>
              <a:buSzPts val="1400"/>
              <a:buFont typeface="Nunito Light"/>
              <a:buChar char="○"/>
              <a:defRPr/>
            </a:lvl5pPr>
            <a:lvl6pPr lvl="5" algn="ctr">
              <a:lnSpc>
                <a:spcPct val="100000"/>
              </a:lnSpc>
              <a:spcBef>
                <a:spcPts val="1600"/>
              </a:spcBef>
              <a:spcAft>
                <a:spcPts val="0"/>
              </a:spcAft>
              <a:buClr>
                <a:srgbClr val="999999"/>
              </a:buClr>
              <a:buSzPts val="1400"/>
              <a:buFont typeface="Nunito Light"/>
              <a:buChar char="■"/>
              <a:defRPr/>
            </a:lvl6pPr>
            <a:lvl7pPr lvl="6" algn="ctr">
              <a:lnSpc>
                <a:spcPct val="100000"/>
              </a:lnSpc>
              <a:spcBef>
                <a:spcPts val="1600"/>
              </a:spcBef>
              <a:spcAft>
                <a:spcPts val="0"/>
              </a:spcAft>
              <a:buClr>
                <a:srgbClr val="999999"/>
              </a:buClr>
              <a:buSzPts val="1300"/>
              <a:buFont typeface="Nunito Light"/>
              <a:buChar char="●"/>
              <a:defRPr/>
            </a:lvl7pPr>
            <a:lvl8pPr lvl="7" algn="ctr">
              <a:lnSpc>
                <a:spcPct val="100000"/>
              </a:lnSpc>
              <a:spcBef>
                <a:spcPts val="1600"/>
              </a:spcBef>
              <a:spcAft>
                <a:spcPts val="0"/>
              </a:spcAft>
              <a:buClr>
                <a:srgbClr val="999999"/>
              </a:buClr>
              <a:buSzPts val="1300"/>
              <a:buFont typeface="Nunito Light"/>
              <a:buChar char="○"/>
              <a:defRPr/>
            </a:lvl8pPr>
            <a:lvl9pPr lvl="8" algn="ctr">
              <a:lnSpc>
                <a:spcPct val="100000"/>
              </a:lnSpc>
              <a:spcBef>
                <a:spcPts val="1600"/>
              </a:spcBef>
              <a:spcAft>
                <a:spcPts val="1600"/>
              </a:spcAft>
              <a:buClr>
                <a:srgbClr val="999999"/>
              </a:buClr>
              <a:buSzPts val="1400"/>
              <a:buFont typeface="Nunito Light"/>
              <a:buChar char="■"/>
              <a:defRPr/>
            </a:lvl9pPr>
          </a:lstStyle>
          <a:p/>
        </p:txBody>
      </p:sp>
      <p:grpSp>
        <p:nvGrpSpPr>
          <p:cNvPr id="78" name="Google Shape;78;p8"/>
          <p:cNvGrpSpPr/>
          <p:nvPr/>
        </p:nvGrpSpPr>
        <p:grpSpPr>
          <a:xfrm>
            <a:off x="273213" y="7"/>
            <a:ext cx="8597575" cy="5143504"/>
            <a:chOff x="273213" y="7"/>
            <a:chExt cx="8597575" cy="5143504"/>
          </a:xfrm>
        </p:grpSpPr>
        <p:grpSp>
          <p:nvGrpSpPr>
            <p:cNvPr id="79" name="Google Shape;79;p8"/>
            <p:cNvGrpSpPr/>
            <p:nvPr/>
          </p:nvGrpSpPr>
          <p:grpSpPr>
            <a:xfrm flipH="1" rot="5400000">
              <a:off x="-1005025" y="3699924"/>
              <a:ext cx="2721825" cy="165350"/>
              <a:chOff x="-155500" y="301425"/>
              <a:chExt cx="2721825" cy="165350"/>
            </a:xfrm>
          </p:grpSpPr>
          <p:cxnSp>
            <p:nvCxnSpPr>
              <p:cNvPr id="80" name="Google Shape;80;p8"/>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81" name="Google Shape;81;p8"/>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82" name="Google Shape;82;p8"/>
            <p:cNvGrpSpPr/>
            <p:nvPr/>
          </p:nvGrpSpPr>
          <p:grpSpPr>
            <a:xfrm flipH="1" rot="5400000">
              <a:off x="6928300" y="1763945"/>
              <a:ext cx="3706425" cy="178550"/>
              <a:chOff x="5527089" y="4218224"/>
              <a:chExt cx="3706425" cy="178550"/>
            </a:xfrm>
          </p:grpSpPr>
          <p:cxnSp>
            <p:nvCxnSpPr>
              <p:cNvPr id="83" name="Google Shape;83;p8"/>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84" name="Google Shape;84;p8"/>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85" name="Shape 85"/>
        <p:cNvGrpSpPr/>
        <p:nvPr/>
      </p:nvGrpSpPr>
      <p:grpSpPr>
        <a:xfrm>
          <a:off x="0" y="0"/>
          <a:ext cx="0" cy="0"/>
          <a:chOff x="0" y="0"/>
          <a:chExt cx="0" cy="0"/>
        </a:xfrm>
      </p:grpSpPr>
      <p:sp>
        <p:nvSpPr>
          <p:cNvPr id="86" name="Google Shape;86;p9"/>
          <p:cNvSpPr txBox="1"/>
          <p:nvPr>
            <p:ph type="title"/>
          </p:nvPr>
        </p:nvSpPr>
        <p:spPr>
          <a:xfrm>
            <a:off x="720000" y="445025"/>
            <a:ext cx="7704000" cy="558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87" name="Google Shape;87;p9"/>
          <p:cNvSpPr txBox="1"/>
          <p:nvPr>
            <p:ph idx="1" type="subTitle"/>
          </p:nvPr>
        </p:nvSpPr>
        <p:spPr>
          <a:xfrm>
            <a:off x="4944049" y="2741596"/>
            <a:ext cx="2654400" cy="1010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8" name="Google Shape;88;p9"/>
          <p:cNvSpPr txBox="1"/>
          <p:nvPr>
            <p:ph idx="2" type="subTitle"/>
          </p:nvPr>
        </p:nvSpPr>
        <p:spPr>
          <a:xfrm>
            <a:off x="1545548" y="2741596"/>
            <a:ext cx="2654400" cy="1010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9" name="Google Shape;89;p9"/>
          <p:cNvSpPr txBox="1"/>
          <p:nvPr>
            <p:ph idx="3" type="subTitle"/>
          </p:nvPr>
        </p:nvSpPr>
        <p:spPr>
          <a:xfrm>
            <a:off x="1545548" y="2253973"/>
            <a:ext cx="2654400" cy="55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90" name="Google Shape;90;p9"/>
          <p:cNvSpPr txBox="1"/>
          <p:nvPr>
            <p:ph idx="4" type="subTitle"/>
          </p:nvPr>
        </p:nvSpPr>
        <p:spPr>
          <a:xfrm>
            <a:off x="4944052" y="2253973"/>
            <a:ext cx="2654400" cy="55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grpSp>
        <p:nvGrpSpPr>
          <p:cNvPr id="91" name="Google Shape;91;p9"/>
          <p:cNvGrpSpPr/>
          <p:nvPr/>
        </p:nvGrpSpPr>
        <p:grpSpPr>
          <a:xfrm>
            <a:off x="0" y="202153"/>
            <a:ext cx="9143989" cy="4739194"/>
            <a:chOff x="0" y="202153"/>
            <a:chExt cx="9143989" cy="4739194"/>
          </a:xfrm>
        </p:grpSpPr>
        <p:grpSp>
          <p:nvGrpSpPr>
            <p:cNvPr id="92" name="Google Shape;92;p9"/>
            <p:cNvGrpSpPr/>
            <p:nvPr/>
          </p:nvGrpSpPr>
          <p:grpSpPr>
            <a:xfrm flipH="1">
              <a:off x="6422164" y="202153"/>
              <a:ext cx="2721825" cy="165350"/>
              <a:chOff x="-155500" y="301425"/>
              <a:chExt cx="2721825" cy="165350"/>
            </a:xfrm>
          </p:grpSpPr>
          <p:cxnSp>
            <p:nvCxnSpPr>
              <p:cNvPr id="93" name="Google Shape;93;p9"/>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94" name="Google Shape;94;p9"/>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95" name="Google Shape;95;p9"/>
            <p:cNvGrpSpPr/>
            <p:nvPr/>
          </p:nvGrpSpPr>
          <p:grpSpPr>
            <a:xfrm flipH="1">
              <a:off x="0" y="4762797"/>
              <a:ext cx="3706425" cy="178550"/>
              <a:chOff x="5527089" y="4218224"/>
              <a:chExt cx="3706425" cy="178550"/>
            </a:xfrm>
          </p:grpSpPr>
          <p:cxnSp>
            <p:nvCxnSpPr>
              <p:cNvPr id="96" name="Google Shape;96;p9"/>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97" name="Google Shape;97;p9"/>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98" name="Shape 98"/>
        <p:cNvGrpSpPr/>
        <p:nvPr/>
      </p:nvGrpSpPr>
      <p:grpSpPr>
        <a:xfrm>
          <a:off x="0" y="0"/>
          <a:ext cx="0" cy="0"/>
          <a:chOff x="0" y="0"/>
          <a:chExt cx="0" cy="0"/>
        </a:xfrm>
      </p:grpSpPr>
      <p:sp>
        <p:nvSpPr>
          <p:cNvPr id="99" name="Google Shape;99;p10"/>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100" name="Google Shape;100;p10"/>
          <p:cNvSpPr txBox="1"/>
          <p:nvPr>
            <p:ph idx="1" type="subTitle"/>
          </p:nvPr>
        </p:nvSpPr>
        <p:spPr>
          <a:xfrm>
            <a:off x="937626" y="2828328"/>
            <a:ext cx="2175300" cy="869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01" name="Google Shape;101;p10"/>
          <p:cNvSpPr txBox="1"/>
          <p:nvPr>
            <p:ph idx="2" type="subTitle"/>
          </p:nvPr>
        </p:nvSpPr>
        <p:spPr>
          <a:xfrm>
            <a:off x="3484350" y="2828328"/>
            <a:ext cx="2175300" cy="869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02" name="Google Shape;102;p10"/>
          <p:cNvSpPr txBox="1"/>
          <p:nvPr>
            <p:ph idx="3" type="subTitle"/>
          </p:nvPr>
        </p:nvSpPr>
        <p:spPr>
          <a:xfrm>
            <a:off x="6031074" y="2828328"/>
            <a:ext cx="2175300" cy="869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03" name="Google Shape;103;p10"/>
          <p:cNvSpPr txBox="1"/>
          <p:nvPr>
            <p:ph idx="4" type="subTitle"/>
          </p:nvPr>
        </p:nvSpPr>
        <p:spPr>
          <a:xfrm>
            <a:off x="937625" y="2373751"/>
            <a:ext cx="2175300" cy="527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04" name="Google Shape;104;p10"/>
          <p:cNvSpPr txBox="1"/>
          <p:nvPr>
            <p:ph idx="5" type="subTitle"/>
          </p:nvPr>
        </p:nvSpPr>
        <p:spPr>
          <a:xfrm>
            <a:off x="3484350" y="2373751"/>
            <a:ext cx="2175300" cy="527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05" name="Google Shape;105;p10"/>
          <p:cNvSpPr txBox="1"/>
          <p:nvPr>
            <p:ph idx="6" type="subTitle"/>
          </p:nvPr>
        </p:nvSpPr>
        <p:spPr>
          <a:xfrm>
            <a:off x="6031075" y="2373751"/>
            <a:ext cx="2175300" cy="527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Zen Dots"/>
              <a:buNone/>
              <a:defRPr b="1" sz="1800">
                <a:solidFill>
                  <a:schemeClr val="dk1"/>
                </a:solidFill>
                <a:latin typeface="Zen Dots"/>
                <a:ea typeface="Zen Dots"/>
                <a:cs typeface="Zen Dots"/>
                <a:sym typeface="Zen Dots"/>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grpSp>
        <p:nvGrpSpPr>
          <p:cNvPr id="106" name="Google Shape;106;p10"/>
          <p:cNvGrpSpPr/>
          <p:nvPr/>
        </p:nvGrpSpPr>
        <p:grpSpPr>
          <a:xfrm flipH="1" rot="10800000">
            <a:off x="0" y="202153"/>
            <a:ext cx="9143989" cy="4739194"/>
            <a:chOff x="0" y="202153"/>
            <a:chExt cx="9143989" cy="4739194"/>
          </a:xfrm>
        </p:grpSpPr>
        <p:grpSp>
          <p:nvGrpSpPr>
            <p:cNvPr id="107" name="Google Shape;107;p10"/>
            <p:cNvGrpSpPr/>
            <p:nvPr/>
          </p:nvGrpSpPr>
          <p:grpSpPr>
            <a:xfrm flipH="1">
              <a:off x="6422164" y="202153"/>
              <a:ext cx="2721825" cy="165350"/>
              <a:chOff x="-155500" y="301425"/>
              <a:chExt cx="2721825" cy="165350"/>
            </a:xfrm>
          </p:grpSpPr>
          <p:cxnSp>
            <p:nvCxnSpPr>
              <p:cNvPr id="108" name="Google Shape;108;p10"/>
              <p:cNvCxnSpPr/>
              <p:nvPr/>
            </p:nvCxnSpPr>
            <p:spPr>
              <a:xfrm>
                <a:off x="-155500" y="301425"/>
                <a:ext cx="2141400" cy="0"/>
              </a:xfrm>
              <a:prstGeom prst="straightConnector1">
                <a:avLst/>
              </a:prstGeom>
              <a:noFill/>
              <a:ln cap="flat" cmpd="sng" w="28575">
                <a:solidFill>
                  <a:schemeClr val="dk2"/>
                </a:solidFill>
                <a:prstDash val="solid"/>
                <a:round/>
                <a:headEnd len="sm" w="sm" type="none"/>
                <a:tailEnd len="sm" w="sm" type="none"/>
              </a:ln>
            </p:spPr>
          </p:cxnSp>
          <p:cxnSp>
            <p:nvCxnSpPr>
              <p:cNvPr id="109" name="Google Shape;109;p10"/>
              <p:cNvCxnSpPr/>
              <p:nvPr/>
            </p:nvCxnSpPr>
            <p:spPr>
              <a:xfrm>
                <a:off x="-136075" y="466775"/>
                <a:ext cx="2702400" cy="0"/>
              </a:xfrm>
              <a:prstGeom prst="straightConnector1">
                <a:avLst/>
              </a:prstGeom>
              <a:noFill/>
              <a:ln cap="flat" cmpd="sng" w="9525">
                <a:solidFill>
                  <a:schemeClr val="dk2"/>
                </a:solidFill>
                <a:prstDash val="solid"/>
                <a:round/>
                <a:headEnd len="sm" w="sm" type="none"/>
                <a:tailEnd len="sm" w="sm" type="none"/>
              </a:ln>
            </p:spPr>
          </p:cxnSp>
        </p:grpSp>
        <p:grpSp>
          <p:nvGrpSpPr>
            <p:cNvPr id="110" name="Google Shape;110;p10"/>
            <p:cNvGrpSpPr/>
            <p:nvPr/>
          </p:nvGrpSpPr>
          <p:grpSpPr>
            <a:xfrm flipH="1">
              <a:off x="0" y="4762797"/>
              <a:ext cx="3706425" cy="178550"/>
              <a:chOff x="5527089" y="4218224"/>
              <a:chExt cx="3706425" cy="178550"/>
            </a:xfrm>
          </p:grpSpPr>
          <p:cxnSp>
            <p:nvCxnSpPr>
              <p:cNvPr id="111" name="Google Shape;111;p10"/>
              <p:cNvCxnSpPr/>
              <p:nvPr/>
            </p:nvCxnSpPr>
            <p:spPr>
              <a:xfrm>
                <a:off x="5527089" y="4218224"/>
                <a:ext cx="3706200" cy="0"/>
              </a:xfrm>
              <a:prstGeom prst="straightConnector1">
                <a:avLst/>
              </a:prstGeom>
              <a:noFill/>
              <a:ln cap="flat" cmpd="sng" w="28575">
                <a:solidFill>
                  <a:schemeClr val="dk2"/>
                </a:solidFill>
                <a:prstDash val="solid"/>
                <a:round/>
                <a:headEnd len="sm" w="sm" type="none"/>
                <a:tailEnd len="sm" w="sm" type="none"/>
              </a:ln>
            </p:spPr>
          </p:cxnSp>
          <p:cxnSp>
            <p:nvCxnSpPr>
              <p:cNvPr id="112" name="Google Shape;112;p10"/>
              <p:cNvCxnSpPr/>
              <p:nvPr/>
            </p:nvCxnSpPr>
            <p:spPr>
              <a:xfrm>
                <a:off x="6762114" y="4396774"/>
                <a:ext cx="2471400" cy="0"/>
              </a:xfrm>
              <a:prstGeom prst="straightConnector1">
                <a:avLst/>
              </a:prstGeom>
              <a:noFill/>
              <a:ln cap="flat" cmpd="sng" w="9525">
                <a:solidFill>
                  <a:schemeClr val="dk2"/>
                </a:solidFill>
                <a:prstDash val="solid"/>
                <a:round/>
                <a:headEnd len="sm" w="sm" type="none"/>
                <a:tailEnd len="sm" w="sm" type="none"/>
              </a:ln>
            </p:spPr>
          </p:cxnSp>
        </p:gr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chemeClr val="dk1"/>
              </a:buClr>
              <a:buSzPts val="2800"/>
              <a:buFont typeface="Zen Dots"/>
              <a:buNone/>
              <a:defRPr b="0" i="0" sz="2800" u="none" cap="none" strike="noStrike">
                <a:solidFill>
                  <a:schemeClr val="dk1"/>
                </a:solidFill>
                <a:latin typeface="Zen Dots"/>
                <a:ea typeface="Zen Dots"/>
                <a:cs typeface="Zen Dots"/>
                <a:sym typeface="Zen Dots"/>
              </a:defRPr>
            </a:lvl1pPr>
            <a:lvl2pPr lvl="1" marR="0" rtl="0" algn="ctr">
              <a:lnSpc>
                <a:spcPct val="100000"/>
              </a:lnSpc>
              <a:spcBef>
                <a:spcPts val="0"/>
              </a:spcBef>
              <a:spcAft>
                <a:spcPts val="0"/>
              </a:spcAft>
              <a:buClr>
                <a:schemeClr val="dk1"/>
              </a:buClr>
              <a:buSzPts val="2800"/>
              <a:buFont typeface="Zen Dots"/>
              <a:buNone/>
              <a:defRPr b="0" i="0" sz="2800" u="none" cap="none" strike="noStrike">
                <a:solidFill>
                  <a:schemeClr val="dk1"/>
                </a:solidFill>
                <a:latin typeface="Zen Dots"/>
                <a:ea typeface="Zen Dots"/>
                <a:cs typeface="Zen Dots"/>
                <a:sym typeface="Zen Dots"/>
              </a:defRPr>
            </a:lvl2pPr>
            <a:lvl3pPr lvl="2" marR="0" rtl="0" algn="ctr">
              <a:lnSpc>
                <a:spcPct val="100000"/>
              </a:lnSpc>
              <a:spcBef>
                <a:spcPts val="0"/>
              </a:spcBef>
              <a:spcAft>
                <a:spcPts val="0"/>
              </a:spcAft>
              <a:buClr>
                <a:schemeClr val="dk1"/>
              </a:buClr>
              <a:buSzPts val="2800"/>
              <a:buFont typeface="Zen Dots"/>
              <a:buNone/>
              <a:defRPr b="0" i="0" sz="2800" u="none" cap="none" strike="noStrike">
                <a:solidFill>
                  <a:schemeClr val="dk1"/>
                </a:solidFill>
                <a:latin typeface="Zen Dots"/>
                <a:ea typeface="Zen Dots"/>
                <a:cs typeface="Zen Dots"/>
                <a:sym typeface="Zen Dots"/>
              </a:defRPr>
            </a:lvl3pPr>
            <a:lvl4pPr lvl="3" marR="0" rtl="0" algn="ctr">
              <a:lnSpc>
                <a:spcPct val="100000"/>
              </a:lnSpc>
              <a:spcBef>
                <a:spcPts val="0"/>
              </a:spcBef>
              <a:spcAft>
                <a:spcPts val="0"/>
              </a:spcAft>
              <a:buClr>
                <a:schemeClr val="dk1"/>
              </a:buClr>
              <a:buSzPts val="2800"/>
              <a:buFont typeface="Zen Dots"/>
              <a:buNone/>
              <a:defRPr b="0" i="0" sz="2800" u="none" cap="none" strike="noStrike">
                <a:solidFill>
                  <a:schemeClr val="dk1"/>
                </a:solidFill>
                <a:latin typeface="Zen Dots"/>
                <a:ea typeface="Zen Dots"/>
                <a:cs typeface="Zen Dots"/>
                <a:sym typeface="Zen Dots"/>
              </a:defRPr>
            </a:lvl4pPr>
            <a:lvl5pPr lvl="4" marR="0" rtl="0" algn="ctr">
              <a:lnSpc>
                <a:spcPct val="100000"/>
              </a:lnSpc>
              <a:spcBef>
                <a:spcPts val="0"/>
              </a:spcBef>
              <a:spcAft>
                <a:spcPts val="0"/>
              </a:spcAft>
              <a:buClr>
                <a:schemeClr val="dk1"/>
              </a:buClr>
              <a:buSzPts val="2800"/>
              <a:buFont typeface="Zen Dots"/>
              <a:buNone/>
              <a:defRPr b="0" i="0" sz="2800" u="none" cap="none" strike="noStrike">
                <a:solidFill>
                  <a:schemeClr val="dk1"/>
                </a:solidFill>
                <a:latin typeface="Zen Dots"/>
                <a:ea typeface="Zen Dots"/>
                <a:cs typeface="Zen Dots"/>
                <a:sym typeface="Zen Dots"/>
              </a:defRPr>
            </a:lvl5pPr>
            <a:lvl6pPr lvl="5" marR="0" rtl="0" algn="ctr">
              <a:lnSpc>
                <a:spcPct val="100000"/>
              </a:lnSpc>
              <a:spcBef>
                <a:spcPts val="0"/>
              </a:spcBef>
              <a:spcAft>
                <a:spcPts val="0"/>
              </a:spcAft>
              <a:buClr>
                <a:schemeClr val="dk1"/>
              </a:buClr>
              <a:buSzPts val="2800"/>
              <a:buFont typeface="Zen Dots"/>
              <a:buNone/>
              <a:defRPr b="0" i="0" sz="2800" u="none" cap="none" strike="noStrike">
                <a:solidFill>
                  <a:schemeClr val="dk1"/>
                </a:solidFill>
                <a:latin typeface="Zen Dots"/>
                <a:ea typeface="Zen Dots"/>
                <a:cs typeface="Zen Dots"/>
                <a:sym typeface="Zen Dots"/>
              </a:defRPr>
            </a:lvl6pPr>
            <a:lvl7pPr lvl="6" marR="0" rtl="0" algn="ctr">
              <a:lnSpc>
                <a:spcPct val="100000"/>
              </a:lnSpc>
              <a:spcBef>
                <a:spcPts val="0"/>
              </a:spcBef>
              <a:spcAft>
                <a:spcPts val="0"/>
              </a:spcAft>
              <a:buClr>
                <a:schemeClr val="dk1"/>
              </a:buClr>
              <a:buSzPts val="2800"/>
              <a:buFont typeface="Zen Dots"/>
              <a:buNone/>
              <a:defRPr b="0" i="0" sz="2800" u="none" cap="none" strike="noStrike">
                <a:solidFill>
                  <a:schemeClr val="dk1"/>
                </a:solidFill>
                <a:latin typeface="Zen Dots"/>
                <a:ea typeface="Zen Dots"/>
                <a:cs typeface="Zen Dots"/>
                <a:sym typeface="Zen Dots"/>
              </a:defRPr>
            </a:lvl7pPr>
            <a:lvl8pPr lvl="7" marR="0" rtl="0" algn="ctr">
              <a:lnSpc>
                <a:spcPct val="100000"/>
              </a:lnSpc>
              <a:spcBef>
                <a:spcPts val="0"/>
              </a:spcBef>
              <a:spcAft>
                <a:spcPts val="0"/>
              </a:spcAft>
              <a:buClr>
                <a:schemeClr val="dk1"/>
              </a:buClr>
              <a:buSzPts val="2800"/>
              <a:buFont typeface="Zen Dots"/>
              <a:buNone/>
              <a:defRPr b="0" i="0" sz="2800" u="none" cap="none" strike="noStrike">
                <a:solidFill>
                  <a:schemeClr val="dk1"/>
                </a:solidFill>
                <a:latin typeface="Zen Dots"/>
                <a:ea typeface="Zen Dots"/>
                <a:cs typeface="Zen Dots"/>
                <a:sym typeface="Zen Dots"/>
              </a:defRPr>
            </a:lvl8pPr>
            <a:lvl9pPr lvl="8" marR="0" rtl="0" algn="ctr">
              <a:lnSpc>
                <a:spcPct val="100000"/>
              </a:lnSpc>
              <a:spcBef>
                <a:spcPts val="0"/>
              </a:spcBef>
              <a:spcAft>
                <a:spcPts val="0"/>
              </a:spcAft>
              <a:buClr>
                <a:schemeClr val="dk1"/>
              </a:buClr>
              <a:buSzPts val="2800"/>
              <a:buFont typeface="Zen Dots"/>
              <a:buNone/>
              <a:defRPr b="0" i="0" sz="2800" u="none" cap="none" strike="noStrike">
                <a:solidFill>
                  <a:schemeClr val="dk1"/>
                </a:solidFill>
                <a:latin typeface="Zen Dots"/>
                <a:ea typeface="Zen Dots"/>
                <a:cs typeface="Zen Dots"/>
                <a:sym typeface="Zen Dots"/>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marR="0" rtl="0" algn="ctr">
              <a:lnSpc>
                <a:spcPct val="100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1pPr>
            <a:lvl2pPr indent="-317500" lvl="1" marL="914400" marR="0" rtl="0" algn="ctr">
              <a:lnSpc>
                <a:spcPct val="100000"/>
              </a:lnSpc>
              <a:spcBef>
                <a:spcPts val="1600"/>
              </a:spcBef>
              <a:spcAft>
                <a:spcPts val="0"/>
              </a:spcAft>
              <a:buClr>
                <a:schemeClr val="dk1"/>
              </a:buClr>
              <a:buSzPts val="1400"/>
              <a:buFont typeface="Zen Dots"/>
              <a:buChar char="○"/>
              <a:defRPr b="0" i="0" sz="1400" u="none" cap="none" strike="noStrike">
                <a:solidFill>
                  <a:schemeClr val="dk1"/>
                </a:solidFill>
                <a:latin typeface="Zen Dots"/>
                <a:ea typeface="Zen Dots"/>
                <a:cs typeface="Zen Dots"/>
                <a:sym typeface="Zen Dots"/>
              </a:defRPr>
            </a:lvl2pPr>
            <a:lvl3pPr indent="-317500" lvl="2" marL="1371600" marR="0" rtl="0" algn="ctr">
              <a:lnSpc>
                <a:spcPct val="100000"/>
              </a:lnSpc>
              <a:spcBef>
                <a:spcPts val="1600"/>
              </a:spcBef>
              <a:spcAft>
                <a:spcPts val="0"/>
              </a:spcAft>
              <a:buClr>
                <a:schemeClr val="dk1"/>
              </a:buClr>
              <a:buSzPts val="1400"/>
              <a:buFont typeface="Zen Dots"/>
              <a:buChar char="■"/>
              <a:defRPr b="0" i="0" sz="1400" u="none" cap="none" strike="noStrike">
                <a:solidFill>
                  <a:schemeClr val="dk1"/>
                </a:solidFill>
                <a:latin typeface="Zen Dots"/>
                <a:ea typeface="Zen Dots"/>
                <a:cs typeface="Zen Dots"/>
                <a:sym typeface="Zen Dots"/>
              </a:defRPr>
            </a:lvl3pPr>
            <a:lvl4pPr indent="-317500" lvl="3" marL="1828800" marR="0" rtl="0" algn="ctr">
              <a:lnSpc>
                <a:spcPct val="100000"/>
              </a:lnSpc>
              <a:spcBef>
                <a:spcPts val="1600"/>
              </a:spcBef>
              <a:spcAft>
                <a:spcPts val="0"/>
              </a:spcAft>
              <a:buClr>
                <a:schemeClr val="dk1"/>
              </a:buClr>
              <a:buSzPts val="1400"/>
              <a:buFont typeface="Zen Dots"/>
              <a:buChar char="●"/>
              <a:defRPr b="0" i="0" sz="1400" u="none" cap="none" strike="noStrike">
                <a:solidFill>
                  <a:schemeClr val="dk1"/>
                </a:solidFill>
                <a:latin typeface="Zen Dots"/>
                <a:ea typeface="Zen Dots"/>
                <a:cs typeface="Zen Dots"/>
                <a:sym typeface="Zen Dots"/>
              </a:defRPr>
            </a:lvl4pPr>
            <a:lvl5pPr indent="-317500" lvl="4" marL="2286000" marR="0" rtl="0" algn="ctr">
              <a:lnSpc>
                <a:spcPct val="100000"/>
              </a:lnSpc>
              <a:spcBef>
                <a:spcPts val="1600"/>
              </a:spcBef>
              <a:spcAft>
                <a:spcPts val="0"/>
              </a:spcAft>
              <a:buClr>
                <a:schemeClr val="dk1"/>
              </a:buClr>
              <a:buSzPts val="1400"/>
              <a:buFont typeface="Zen Dots"/>
              <a:buChar char="○"/>
              <a:defRPr b="0" i="0" sz="1400" u="none" cap="none" strike="noStrike">
                <a:solidFill>
                  <a:schemeClr val="dk1"/>
                </a:solidFill>
                <a:latin typeface="Zen Dots"/>
                <a:ea typeface="Zen Dots"/>
                <a:cs typeface="Zen Dots"/>
                <a:sym typeface="Zen Dots"/>
              </a:defRPr>
            </a:lvl5pPr>
            <a:lvl6pPr indent="-317500" lvl="5" marL="2743200" marR="0" rtl="0" algn="ctr">
              <a:lnSpc>
                <a:spcPct val="100000"/>
              </a:lnSpc>
              <a:spcBef>
                <a:spcPts val="1600"/>
              </a:spcBef>
              <a:spcAft>
                <a:spcPts val="0"/>
              </a:spcAft>
              <a:buClr>
                <a:schemeClr val="dk1"/>
              </a:buClr>
              <a:buSzPts val="1400"/>
              <a:buFont typeface="Zen Dots"/>
              <a:buChar char="■"/>
              <a:defRPr b="0" i="0" sz="1400" u="none" cap="none" strike="noStrike">
                <a:solidFill>
                  <a:schemeClr val="dk1"/>
                </a:solidFill>
                <a:latin typeface="Zen Dots"/>
                <a:ea typeface="Zen Dots"/>
                <a:cs typeface="Zen Dots"/>
                <a:sym typeface="Zen Dots"/>
              </a:defRPr>
            </a:lvl6pPr>
            <a:lvl7pPr indent="-317500" lvl="6" marL="3200400" marR="0" rtl="0" algn="ctr">
              <a:lnSpc>
                <a:spcPct val="100000"/>
              </a:lnSpc>
              <a:spcBef>
                <a:spcPts val="1600"/>
              </a:spcBef>
              <a:spcAft>
                <a:spcPts val="0"/>
              </a:spcAft>
              <a:buClr>
                <a:schemeClr val="dk1"/>
              </a:buClr>
              <a:buSzPts val="1400"/>
              <a:buFont typeface="Zen Dots"/>
              <a:buChar char="●"/>
              <a:defRPr b="0" i="0" sz="1400" u="none" cap="none" strike="noStrike">
                <a:solidFill>
                  <a:schemeClr val="dk1"/>
                </a:solidFill>
                <a:latin typeface="Zen Dots"/>
                <a:ea typeface="Zen Dots"/>
                <a:cs typeface="Zen Dots"/>
                <a:sym typeface="Zen Dots"/>
              </a:defRPr>
            </a:lvl7pPr>
            <a:lvl8pPr indent="-317500" lvl="7" marL="3657600" marR="0" rtl="0" algn="ctr">
              <a:lnSpc>
                <a:spcPct val="100000"/>
              </a:lnSpc>
              <a:spcBef>
                <a:spcPts val="1600"/>
              </a:spcBef>
              <a:spcAft>
                <a:spcPts val="0"/>
              </a:spcAft>
              <a:buClr>
                <a:schemeClr val="dk1"/>
              </a:buClr>
              <a:buSzPts val="1400"/>
              <a:buFont typeface="Zen Dots"/>
              <a:buChar char="○"/>
              <a:defRPr b="0" i="0" sz="1400" u="none" cap="none" strike="noStrike">
                <a:solidFill>
                  <a:schemeClr val="dk1"/>
                </a:solidFill>
                <a:latin typeface="Zen Dots"/>
                <a:ea typeface="Zen Dots"/>
                <a:cs typeface="Zen Dots"/>
                <a:sym typeface="Zen Dots"/>
              </a:defRPr>
            </a:lvl8pPr>
            <a:lvl9pPr indent="-317500" lvl="8" marL="4114800" marR="0" rtl="0" algn="ctr">
              <a:lnSpc>
                <a:spcPct val="100000"/>
              </a:lnSpc>
              <a:spcBef>
                <a:spcPts val="1600"/>
              </a:spcBef>
              <a:spcAft>
                <a:spcPts val="1600"/>
              </a:spcAft>
              <a:buClr>
                <a:schemeClr val="dk1"/>
              </a:buClr>
              <a:buSzPts val="1400"/>
              <a:buFont typeface="Zen Dots"/>
              <a:buChar char="■"/>
              <a:defRPr b="0" i="0" sz="1400" u="none" cap="none" strike="noStrike">
                <a:solidFill>
                  <a:schemeClr val="dk1"/>
                </a:solidFill>
                <a:latin typeface="Zen Dots"/>
                <a:ea typeface="Zen Dots"/>
                <a:cs typeface="Zen Dots"/>
                <a:sym typeface="Zen Dot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www.kaggle.com/datasets/gyejr95/league-of-legends-challenger-ranked-games2020/data" TargetMode="Externa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32"/>
          <p:cNvSpPr txBox="1"/>
          <p:nvPr>
            <p:ph type="ctrTitle"/>
          </p:nvPr>
        </p:nvSpPr>
        <p:spPr>
          <a:xfrm>
            <a:off x="183825" y="1471025"/>
            <a:ext cx="5375100" cy="14775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4200">
                <a:latin typeface="Roboto"/>
                <a:ea typeface="Roboto"/>
                <a:cs typeface="Roboto"/>
                <a:sym typeface="Roboto"/>
              </a:rPr>
              <a:t>CSCI 636 </a:t>
            </a:r>
            <a:endParaRPr sz="4200">
              <a:latin typeface="Roboto"/>
              <a:ea typeface="Roboto"/>
              <a:cs typeface="Roboto"/>
              <a:sym typeface="Roboto"/>
            </a:endParaRPr>
          </a:p>
          <a:p>
            <a:pPr indent="0" lvl="0" marL="0" rtl="0" algn="l">
              <a:spcBef>
                <a:spcPts val="0"/>
              </a:spcBef>
              <a:spcAft>
                <a:spcPts val="0"/>
              </a:spcAft>
              <a:buNone/>
            </a:pPr>
            <a:r>
              <a:rPr lang="en" sz="4200">
                <a:latin typeface="Roboto"/>
                <a:ea typeface="Roboto"/>
                <a:cs typeface="Roboto"/>
                <a:sym typeface="Roboto"/>
              </a:rPr>
              <a:t>Big Data Presentation</a:t>
            </a:r>
            <a:endParaRPr sz="4200">
              <a:latin typeface="Roboto"/>
              <a:ea typeface="Roboto"/>
              <a:cs typeface="Roboto"/>
              <a:sym typeface="Roboto"/>
            </a:endParaRPr>
          </a:p>
        </p:txBody>
      </p:sp>
      <p:sp>
        <p:nvSpPr>
          <p:cNvPr id="445" name="Google Shape;445;p32"/>
          <p:cNvSpPr txBox="1"/>
          <p:nvPr>
            <p:ph idx="1" type="subTitle"/>
          </p:nvPr>
        </p:nvSpPr>
        <p:spPr>
          <a:xfrm>
            <a:off x="713225" y="3531350"/>
            <a:ext cx="3201600" cy="738900"/>
          </a:xfrm>
          <a:prstGeom prst="rect">
            <a:avLst/>
          </a:prstGeom>
          <a:solidFill>
            <a:srgbClr val="0C1C29"/>
          </a:solidFill>
        </p:spPr>
        <p:txBody>
          <a:bodyPr anchorCtr="0" anchor="ctr" bIns="91425" lIns="91425" spcFirstLastPara="1" rIns="91425" wrap="square" tIns="91425">
            <a:spAutoFit/>
          </a:bodyPr>
          <a:lstStyle/>
          <a:p>
            <a:pPr indent="0" lvl="0" marL="0" rtl="0" algn="l">
              <a:spcBef>
                <a:spcPts val="0"/>
              </a:spcBef>
              <a:spcAft>
                <a:spcPts val="0"/>
              </a:spcAft>
              <a:buNone/>
            </a:pPr>
            <a:r>
              <a:rPr lang="en" sz="1200">
                <a:solidFill>
                  <a:schemeClr val="dk1"/>
                </a:solidFill>
                <a:highlight>
                  <a:srgbClr val="0C1C29"/>
                </a:highlight>
              </a:rPr>
              <a:t>Kevin Chow 1266346</a:t>
            </a:r>
            <a:endParaRPr sz="1200">
              <a:solidFill>
                <a:schemeClr val="dk1"/>
              </a:solidFill>
              <a:highlight>
                <a:srgbClr val="0C1C29"/>
              </a:highlight>
            </a:endParaRPr>
          </a:p>
          <a:p>
            <a:pPr indent="0" lvl="0" marL="0" rtl="0" algn="l">
              <a:spcBef>
                <a:spcPts val="0"/>
              </a:spcBef>
              <a:spcAft>
                <a:spcPts val="0"/>
              </a:spcAft>
              <a:buNone/>
            </a:pPr>
            <a:r>
              <a:rPr lang="en" sz="1200">
                <a:solidFill>
                  <a:schemeClr val="dk1"/>
                </a:solidFill>
                <a:highlight>
                  <a:srgbClr val="0C1C29"/>
                </a:highlight>
              </a:rPr>
              <a:t>Joseph Heaney 1264159</a:t>
            </a:r>
            <a:endParaRPr sz="1200">
              <a:solidFill>
                <a:schemeClr val="dk1"/>
              </a:solidFill>
              <a:highlight>
                <a:srgbClr val="0C1C29"/>
              </a:highlight>
            </a:endParaRPr>
          </a:p>
          <a:p>
            <a:pPr indent="0" lvl="0" marL="0" rtl="0" algn="l">
              <a:spcBef>
                <a:spcPts val="0"/>
              </a:spcBef>
              <a:spcAft>
                <a:spcPts val="0"/>
              </a:spcAft>
              <a:buNone/>
            </a:pPr>
            <a:r>
              <a:rPr lang="en" sz="1200">
                <a:solidFill>
                  <a:schemeClr val="dk1"/>
                </a:solidFill>
                <a:highlight>
                  <a:schemeClr val="lt1"/>
                </a:highlight>
              </a:rPr>
              <a:t>Rex Ocampo 1266096</a:t>
            </a:r>
            <a:endParaRPr sz="1200">
              <a:solidFill>
                <a:schemeClr val="dk1"/>
              </a:solidFill>
              <a:highlight>
                <a:srgbClr val="0C1C29"/>
              </a:highlight>
            </a:endParaRPr>
          </a:p>
        </p:txBody>
      </p:sp>
      <p:pic>
        <p:nvPicPr>
          <p:cNvPr id="446" name="Google Shape;446;p32"/>
          <p:cNvPicPr preferRelativeResize="0"/>
          <p:nvPr/>
        </p:nvPicPr>
        <p:blipFill>
          <a:blip r:embed="rId3">
            <a:alphaModFix/>
          </a:blip>
          <a:stretch>
            <a:fillRect/>
          </a:stretch>
        </p:blipFill>
        <p:spPr>
          <a:xfrm>
            <a:off x="5682298" y="807898"/>
            <a:ext cx="2803773" cy="280377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41"/>
          <p:cNvSpPr txBox="1"/>
          <p:nvPr>
            <p:ph type="title"/>
          </p:nvPr>
        </p:nvSpPr>
        <p:spPr>
          <a:xfrm>
            <a:off x="720000" y="1550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latin typeface="Roboto"/>
                <a:ea typeface="Roboto"/>
                <a:cs typeface="Roboto"/>
                <a:sym typeface="Roboto"/>
              </a:rPr>
              <a:t>Initial Analysis Of </a:t>
            </a:r>
            <a:r>
              <a:rPr lang="en" sz="2000">
                <a:latin typeface="Roboto"/>
                <a:ea typeface="Roboto"/>
                <a:cs typeface="Roboto"/>
                <a:sym typeface="Roboto"/>
              </a:rPr>
              <a:t>Win Rates</a:t>
            </a:r>
            <a:endParaRPr sz="2000">
              <a:latin typeface="Roboto"/>
              <a:ea typeface="Roboto"/>
              <a:cs typeface="Roboto"/>
              <a:sym typeface="Roboto"/>
            </a:endParaRPr>
          </a:p>
        </p:txBody>
      </p:sp>
      <p:sp>
        <p:nvSpPr>
          <p:cNvPr id="507" name="Google Shape;507;p41"/>
          <p:cNvSpPr txBox="1"/>
          <p:nvPr>
            <p:ph idx="1" type="body"/>
          </p:nvPr>
        </p:nvSpPr>
        <p:spPr>
          <a:xfrm>
            <a:off x="765775" y="727750"/>
            <a:ext cx="3698700" cy="4156200"/>
          </a:xfrm>
          <a:prstGeom prst="rect">
            <a:avLst/>
          </a:prstGeom>
        </p:spPr>
        <p:txBody>
          <a:bodyPr anchorCtr="0" anchor="t" bIns="91425" lIns="91425" spcFirstLastPara="1" rIns="91425" wrap="square" tIns="91425">
            <a:noAutofit/>
          </a:bodyPr>
          <a:lstStyle/>
          <a:p>
            <a:pPr indent="0" lvl="0" marL="457200" rtl="0" algn="l">
              <a:lnSpc>
                <a:spcPct val="105000"/>
              </a:lnSpc>
              <a:spcBef>
                <a:spcPts val="0"/>
              </a:spcBef>
              <a:spcAft>
                <a:spcPts val="0"/>
              </a:spcAft>
              <a:buNone/>
            </a:pPr>
            <a:r>
              <a:t/>
            </a:r>
            <a:endParaRPr sz="1200"/>
          </a:p>
          <a:p>
            <a:pPr indent="0" lvl="0" marL="0" rtl="0" algn="l">
              <a:lnSpc>
                <a:spcPct val="105000"/>
              </a:lnSpc>
              <a:spcBef>
                <a:spcPts val="0"/>
              </a:spcBef>
              <a:spcAft>
                <a:spcPts val="0"/>
              </a:spcAft>
              <a:buNone/>
            </a:pPr>
            <a:r>
              <a:t/>
            </a:r>
            <a:endParaRPr sz="1200"/>
          </a:p>
          <a:p>
            <a:pPr indent="-133350" lvl="0" marL="57150" rtl="0" algn="l">
              <a:lnSpc>
                <a:spcPct val="105000"/>
              </a:lnSpc>
              <a:spcBef>
                <a:spcPts val="0"/>
              </a:spcBef>
              <a:spcAft>
                <a:spcPts val="0"/>
              </a:spcAft>
              <a:buSzPts val="1200"/>
              <a:buChar char="●"/>
            </a:pPr>
            <a:r>
              <a:rPr lang="en" sz="1200"/>
              <a:t>For the initial analysis, we combined all three .csvs files of the top 3 ranks and focused on two variables, blueWins vs redWins</a:t>
            </a:r>
            <a:br>
              <a:rPr lang="en" sz="1200"/>
            </a:br>
            <a:endParaRPr sz="1200"/>
          </a:p>
          <a:p>
            <a:pPr indent="-133350" lvl="0" marL="57150" rtl="0" algn="l">
              <a:lnSpc>
                <a:spcPct val="105000"/>
              </a:lnSpc>
              <a:spcBef>
                <a:spcPts val="0"/>
              </a:spcBef>
              <a:spcAft>
                <a:spcPts val="0"/>
              </a:spcAft>
              <a:buSzPts val="1200"/>
              <a:buChar char="●"/>
            </a:pPr>
            <a:r>
              <a:rPr lang="en" sz="1200"/>
              <a:t>In total, across 3 different ranks, the graph is split nearly evenly</a:t>
            </a:r>
            <a:br>
              <a:rPr lang="en" sz="1200"/>
            </a:br>
            <a:endParaRPr sz="1200"/>
          </a:p>
          <a:p>
            <a:pPr indent="-133350" lvl="0" marL="57150" rtl="0" algn="l">
              <a:lnSpc>
                <a:spcPct val="105000"/>
              </a:lnSpc>
              <a:spcBef>
                <a:spcPts val="0"/>
              </a:spcBef>
              <a:spcAft>
                <a:spcPts val="0"/>
              </a:spcAft>
              <a:buSzPts val="1200"/>
              <a:buChar char="●"/>
            </a:pPr>
            <a:r>
              <a:rPr lang="en" sz="1200"/>
              <a:t>This means that the statistics is initially showing that blue side does not have a significant advantage in which can be used to impact the game</a:t>
            </a:r>
            <a:endParaRPr sz="1200"/>
          </a:p>
        </p:txBody>
      </p:sp>
      <p:pic>
        <p:nvPicPr>
          <p:cNvPr id="508" name="Google Shape;508;p41"/>
          <p:cNvPicPr preferRelativeResize="0"/>
          <p:nvPr/>
        </p:nvPicPr>
        <p:blipFill>
          <a:blip r:embed="rId3">
            <a:alphaModFix/>
          </a:blip>
          <a:stretch>
            <a:fillRect/>
          </a:stretch>
        </p:blipFill>
        <p:spPr>
          <a:xfrm>
            <a:off x="4618750" y="1062150"/>
            <a:ext cx="3805250" cy="30192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42"/>
          <p:cNvSpPr txBox="1"/>
          <p:nvPr>
            <p:ph type="title"/>
          </p:nvPr>
        </p:nvSpPr>
        <p:spPr>
          <a:xfrm>
            <a:off x="720000" y="1550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latin typeface="Roboto"/>
                <a:ea typeface="Roboto"/>
                <a:cs typeface="Roboto"/>
                <a:sym typeface="Roboto"/>
              </a:rPr>
              <a:t>Analysis Of Game Duration</a:t>
            </a:r>
            <a:endParaRPr sz="2000">
              <a:latin typeface="Roboto"/>
              <a:ea typeface="Roboto"/>
              <a:cs typeface="Roboto"/>
              <a:sym typeface="Roboto"/>
            </a:endParaRPr>
          </a:p>
        </p:txBody>
      </p:sp>
      <p:sp>
        <p:nvSpPr>
          <p:cNvPr id="514" name="Google Shape;514;p42"/>
          <p:cNvSpPr txBox="1"/>
          <p:nvPr>
            <p:ph idx="1" type="body"/>
          </p:nvPr>
        </p:nvSpPr>
        <p:spPr>
          <a:xfrm>
            <a:off x="765775" y="727750"/>
            <a:ext cx="3630000" cy="4156200"/>
          </a:xfrm>
          <a:prstGeom prst="rect">
            <a:avLst/>
          </a:prstGeom>
        </p:spPr>
        <p:txBody>
          <a:bodyPr anchorCtr="0" anchor="t" bIns="91425" lIns="91425" spcFirstLastPara="1" rIns="91425" wrap="square" tIns="91425">
            <a:noAutofit/>
          </a:bodyPr>
          <a:lstStyle/>
          <a:p>
            <a:pPr indent="-120650" lvl="0" marL="57150" rtl="0" algn="l">
              <a:lnSpc>
                <a:spcPct val="105000"/>
              </a:lnSpc>
              <a:spcBef>
                <a:spcPts val="0"/>
              </a:spcBef>
              <a:spcAft>
                <a:spcPts val="0"/>
              </a:spcAft>
              <a:buSzPts val="1000"/>
              <a:buChar char="●"/>
            </a:pPr>
            <a:r>
              <a:rPr lang="en" sz="1000"/>
              <a:t>The average game length is </a:t>
            </a:r>
            <a:r>
              <a:rPr lang="en" sz="1000"/>
              <a:t>approximately</a:t>
            </a:r>
            <a:r>
              <a:rPr lang="en" sz="1000"/>
              <a:t> 24 minutes.</a:t>
            </a:r>
            <a:br>
              <a:rPr lang="en" sz="1000"/>
            </a:br>
            <a:endParaRPr sz="1000"/>
          </a:p>
          <a:p>
            <a:pPr indent="-120650" lvl="0" marL="57150" rtl="0" algn="l">
              <a:lnSpc>
                <a:spcPct val="105000"/>
              </a:lnSpc>
              <a:spcBef>
                <a:spcPts val="0"/>
              </a:spcBef>
              <a:spcAft>
                <a:spcPts val="0"/>
              </a:spcAft>
              <a:buSzPts val="1000"/>
              <a:buChar char="●"/>
            </a:pPr>
            <a:r>
              <a:rPr lang="en" sz="1000"/>
              <a:t>At 3 minutes, we can see a small spike which can be explained by the game allowing players to surrender due to a AFK or disconnect due to internet issues</a:t>
            </a:r>
            <a:br>
              <a:rPr lang="en" sz="1000"/>
            </a:br>
            <a:endParaRPr sz="1000"/>
          </a:p>
          <a:p>
            <a:pPr indent="-120650" lvl="0" marL="57150" rtl="0" algn="l">
              <a:lnSpc>
                <a:spcPct val="105000"/>
              </a:lnSpc>
              <a:spcBef>
                <a:spcPts val="0"/>
              </a:spcBef>
              <a:spcAft>
                <a:spcPts val="0"/>
              </a:spcAft>
              <a:buSzPts val="1000"/>
              <a:buChar char="●"/>
            </a:pPr>
            <a:r>
              <a:rPr lang="en" sz="1000"/>
              <a:t>The biggest outlier is 1~5 - 17 minutes which is when the surrender feature is normally used. A vote of ⅘ players on a team may choose to surrender at this point due to losing important early game advantages</a:t>
            </a:r>
            <a:br>
              <a:rPr lang="en" sz="1000"/>
            </a:br>
            <a:endParaRPr sz="1000"/>
          </a:p>
          <a:p>
            <a:pPr indent="-120650" lvl="0" marL="57150" rtl="0" algn="l">
              <a:lnSpc>
                <a:spcPct val="105000"/>
              </a:lnSpc>
              <a:spcBef>
                <a:spcPts val="0"/>
              </a:spcBef>
              <a:spcAft>
                <a:spcPts val="0"/>
              </a:spcAft>
              <a:buSzPts val="1000"/>
              <a:buChar char="●"/>
            </a:pPr>
            <a:r>
              <a:rPr lang="en" sz="1000"/>
              <a:t>The average game length is ~24 minutes because the baron is first spawned at 20 minutes. </a:t>
            </a:r>
            <a:br>
              <a:rPr lang="en" sz="1000"/>
            </a:br>
            <a:endParaRPr sz="1000"/>
          </a:p>
          <a:p>
            <a:pPr indent="-120650" lvl="0" marL="57150" rtl="0" algn="l">
              <a:lnSpc>
                <a:spcPct val="105000"/>
              </a:lnSpc>
              <a:spcBef>
                <a:spcPts val="0"/>
              </a:spcBef>
              <a:spcAft>
                <a:spcPts val="0"/>
              </a:spcAft>
              <a:buSzPts val="1000"/>
              <a:buChar char="●"/>
            </a:pPr>
            <a:r>
              <a:rPr lang="en" sz="1000"/>
              <a:t>Defeating</a:t>
            </a:r>
            <a:r>
              <a:rPr lang="en" sz="1000"/>
              <a:t> the baron gives the team a massive buff (power increase) for 3 minutes or until they die. On the other hand, the baron is hard to defeat and the enemy can wipe your team due to taking a lot of damage already from the baron.</a:t>
            </a:r>
            <a:br>
              <a:rPr lang="en" sz="1000"/>
            </a:br>
            <a:endParaRPr sz="1000"/>
          </a:p>
          <a:p>
            <a:pPr indent="-127000" lvl="0" marL="57150" rtl="0" algn="l">
              <a:lnSpc>
                <a:spcPct val="105000"/>
              </a:lnSpc>
              <a:spcBef>
                <a:spcPts val="0"/>
              </a:spcBef>
              <a:spcAft>
                <a:spcPts val="0"/>
              </a:spcAft>
              <a:buSzPts val="1100"/>
              <a:buChar char="●"/>
            </a:pPr>
            <a:r>
              <a:rPr lang="en" sz="1000"/>
              <a:t>This graph shows the importance of objectives in determining a side’s ability to win either by snowballing or forcing the opposing side to surrender</a:t>
            </a:r>
            <a:endParaRPr sz="1200"/>
          </a:p>
        </p:txBody>
      </p:sp>
      <p:pic>
        <p:nvPicPr>
          <p:cNvPr id="515" name="Google Shape;515;p42"/>
          <p:cNvPicPr preferRelativeResize="0"/>
          <p:nvPr/>
        </p:nvPicPr>
        <p:blipFill>
          <a:blip r:embed="rId3">
            <a:alphaModFix/>
          </a:blip>
          <a:stretch>
            <a:fillRect/>
          </a:stretch>
        </p:blipFill>
        <p:spPr>
          <a:xfrm>
            <a:off x="4464475" y="1123188"/>
            <a:ext cx="4450649" cy="2897124"/>
          </a:xfrm>
          <a:prstGeom prst="rect">
            <a:avLst/>
          </a:prstGeom>
          <a:noFill/>
          <a:ln>
            <a:noFill/>
          </a:ln>
        </p:spPr>
      </p:pic>
      <p:pic>
        <p:nvPicPr>
          <p:cNvPr id="516" name="Google Shape;516;p42"/>
          <p:cNvPicPr preferRelativeResize="0"/>
          <p:nvPr/>
        </p:nvPicPr>
        <p:blipFill>
          <a:blip r:embed="rId4">
            <a:alphaModFix/>
          </a:blip>
          <a:stretch>
            <a:fillRect/>
          </a:stretch>
        </p:blipFill>
        <p:spPr>
          <a:xfrm>
            <a:off x="5394400" y="4172712"/>
            <a:ext cx="2590800" cy="2571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43"/>
          <p:cNvSpPr txBox="1"/>
          <p:nvPr>
            <p:ph type="title"/>
          </p:nvPr>
        </p:nvSpPr>
        <p:spPr>
          <a:xfrm>
            <a:off x="720000" y="1550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latin typeface="Roboto"/>
                <a:ea typeface="Roboto"/>
                <a:cs typeface="Roboto"/>
                <a:sym typeface="Roboto"/>
              </a:rPr>
              <a:t>Side vs First Objectives Taken</a:t>
            </a:r>
            <a:endParaRPr sz="2000">
              <a:latin typeface="Roboto"/>
              <a:ea typeface="Roboto"/>
              <a:cs typeface="Roboto"/>
              <a:sym typeface="Roboto"/>
            </a:endParaRPr>
          </a:p>
        </p:txBody>
      </p:sp>
      <p:sp>
        <p:nvSpPr>
          <p:cNvPr id="522" name="Google Shape;522;p43"/>
          <p:cNvSpPr txBox="1"/>
          <p:nvPr>
            <p:ph idx="1" type="body"/>
          </p:nvPr>
        </p:nvSpPr>
        <p:spPr>
          <a:xfrm>
            <a:off x="765775" y="727750"/>
            <a:ext cx="3630000" cy="4156200"/>
          </a:xfrm>
          <a:prstGeom prst="rect">
            <a:avLst/>
          </a:prstGeom>
        </p:spPr>
        <p:txBody>
          <a:bodyPr anchorCtr="0" anchor="t" bIns="91425" lIns="91425" spcFirstLastPara="1" rIns="91425" wrap="square" tIns="91425">
            <a:noAutofit/>
          </a:bodyPr>
          <a:lstStyle/>
          <a:p>
            <a:pPr indent="-114300" lvl="0" marL="57150" rtl="0" algn="l">
              <a:lnSpc>
                <a:spcPct val="105000"/>
              </a:lnSpc>
              <a:spcBef>
                <a:spcPts val="0"/>
              </a:spcBef>
              <a:spcAft>
                <a:spcPts val="0"/>
              </a:spcAft>
              <a:buSzPts val="900"/>
              <a:buChar char="●"/>
            </a:pPr>
            <a:r>
              <a:rPr lang="en" sz="900"/>
              <a:t>This graph shows the percentage of which sides are obtaining/prioritizing different objectives</a:t>
            </a:r>
            <a:br>
              <a:rPr lang="en" sz="900"/>
            </a:br>
            <a:endParaRPr sz="900"/>
          </a:p>
          <a:p>
            <a:pPr indent="-114300" lvl="0" marL="57150" rtl="0" algn="l">
              <a:lnSpc>
                <a:spcPct val="105000"/>
              </a:lnSpc>
              <a:spcBef>
                <a:spcPts val="0"/>
              </a:spcBef>
              <a:spcAft>
                <a:spcPts val="0"/>
              </a:spcAft>
              <a:buSzPts val="900"/>
              <a:buChar char="●"/>
            </a:pPr>
            <a:r>
              <a:rPr lang="en" sz="900"/>
              <a:t>Here we can see how the </a:t>
            </a:r>
            <a:r>
              <a:rPr lang="en" sz="900"/>
              <a:t>asymmetrical</a:t>
            </a:r>
            <a:r>
              <a:rPr lang="en" sz="900"/>
              <a:t> map affects which side is slightly favored due to proximity of objectives</a:t>
            </a:r>
            <a:br>
              <a:rPr lang="en" sz="900"/>
            </a:br>
            <a:endParaRPr sz="900"/>
          </a:p>
          <a:p>
            <a:pPr indent="-114300" lvl="0" marL="57150" rtl="0" algn="l">
              <a:lnSpc>
                <a:spcPct val="105000"/>
              </a:lnSpc>
              <a:spcBef>
                <a:spcPts val="0"/>
              </a:spcBef>
              <a:spcAft>
                <a:spcPts val="0"/>
              </a:spcAft>
              <a:buSzPts val="900"/>
              <a:buChar char="●"/>
            </a:pPr>
            <a:r>
              <a:rPr lang="en" sz="900"/>
              <a:t>First, we can see how blue side is favored for firstTower. This is because blue side has better access to the herald which when summon, attempts to charge into the nearest tower and doing massive damage to the tower.</a:t>
            </a:r>
            <a:br>
              <a:rPr lang="en" sz="900"/>
            </a:br>
            <a:endParaRPr sz="900"/>
          </a:p>
          <a:p>
            <a:pPr indent="-114300" lvl="0" marL="57150" rtl="0" algn="l">
              <a:lnSpc>
                <a:spcPct val="105000"/>
              </a:lnSpc>
              <a:spcBef>
                <a:spcPts val="0"/>
              </a:spcBef>
              <a:spcAft>
                <a:spcPts val="0"/>
              </a:spcAft>
              <a:buSzPts val="900"/>
              <a:buChar char="●"/>
            </a:pPr>
            <a:r>
              <a:rPr lang="en" sz="900"/>
              <a:t>Secondly, the red side heavily favorites the firstDragon. This is not only because the red side has better access to the dragon, but also because dragons typically are less beneficial when compared to the herald in the early game.</a:t>
            </a:r>
            <a:br>
              <a:rPr lang="en" sz="900"/>
            </a:br>
            <a:endParaRPr sz="900"/>
          </a:p>
          <a:p>
            <a:pPr indent="-114300" lvl="0" marL="57150" rtl="0" algn="l">
              <a:lnSpc>
                <a:spcPct val="105000"/>
              </a:lnSpc>
              <a:spcBef>
                <a:spcPts val="0"/>
              </a:spcBef>
              <a:spcAft>
                <a:spcPts val="0"/>
              </a:spcAft>
              <a:buSzPts val="900"/>
              <a:buChar char="●"/>
            </a:pPr>
            <a:r>
              <a:rPr lang="en" sz="900"/>
              <a:t>Lastly, red side is slightly ahead in firstBaron and baronKills. The baron is located closer to red side with blue side having easier access to it. However, as explained in the last slide, baron is much more dangerous and risky to defeat while granting massive buffs</a:t>
            </a:r>
            <a:br>
              <a:rPr lang="en" sz="900"/>
            </a:br>
            <a:endParaRPr sz="900"/>
          </a:p>
          <a:p>
            <a:pPr indent="-114300" lvl="0" marL="57150" rtl="0" algn="l">
              <a:lnSpc>
                <a:spcPct val="105000"/>
              </a:lnSpc>
              <a:spcBef>
                <a:spcPts val="0"/>
              </a:spcBef>
              <a:spcAft>
                <a:spcPts val="0"/>
              </a:spcAft>
              <a:buSzPts val="900"/>
              <a:buChar char="●"/>
            </a:pPr>
            <a:r>
              <a:rPr lang="en" sz="900"/>
              <a:t>This graph shows that while </a:t>
            </a:r>
            <a:r>
              <a:rPr lang="en" sz="900"/>
              <a:t>win rates</a:t>
            </a:r>
            <a:r>
              <a:rPr lang="en" sz="900"/>
              <a:t> are nearly even, each side does have its own benefits and disadvantages that evens out the </a:t>
            </a:r>
            <a:r>
              <a:rPr lang="en" sz="900"/>
              <a:t>win rates</a:t>
            </a:r>
            <a:r>
              <a:rPr lang="en" sz="900"/>
              <a:t> of each side.</a:t>
            </a:r>
            <a:endParaRPr sz="1200"/>
          </a:p>
        </p:txBody>
      </p:sp>
      <p:pic>
        <p:nvPicPr>
          <p:cNvPr id="523" name="Google Shape;523;p43"/>
          <p:cNvPicPr preferRelativeResize="0"/>
          <p:nvPr/>
        </p:nvPicPr>
        <p:blipFill>
          <a:blip r:embed="rId3">
            <a:alphaModFix/>
          </a:blip>
          <a:stretch>
            <a:fillRect/>
          </a:stretch>
        </p:blipFill>
        <p:spPr>
          <a:xfrm>
            <a:off x="4533850" y="1235725"/>
            <a:ext cx="4173474" cy="26720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p44"/>
          <p:cNvSpPr txBox="1"/>
          <p:nvPr>
            <p:ph type="title"/>
          </p:nvPr>
        </p:nvSpPr>
        <p:spPr>
          <a:xfrm>
            <a:off x="720000" y="1550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latin typeface="Roboto"/>
                <a:ea typeface="Roboto"/>
                <a:cs typeface="Roboto"/>
                <a:sym typeface="Roboto"/>
              </a:rPr>
              <a:t>Win Correlations Using Heat Map</a:t>
            </a:r>
            <a:endParaRPr sz="2000">
              <a:latin typeface="Roboto"/>
              <a:ea typeface="Roboto"/>
              <a:cs typeface="Roboto"/>
              <a:sym typeface="Roboto"/>
            </a:endParaRPr>
          </a:p>
        </p:txBody>
      </p:sp>
      <p:sp>
        <p:nvSpPr>
          <p:cNvPr id="529" name="Google Shape;529;p44"/>
          <p:cNvSpPr txBox="1"/>
          <p:nvPr>
            <p:ph idx="1" type="body"/>
          </p:nvPr>
        </p:nvSpPr>
        <p:spPr>
          <a:xfrm>
            <a:off x="765775" y="727750"/>
            <a:ext cx="3630000" cy="4156200"/>
          </a:xfrm>
          <a:prstGeom prst="rect">
            <a:avLst/>
          </a:prstGeom>
        </p:spPr>
        <p:txBody>
          <a:bodyPr anchorCtr="0" anchor="t" bIns="91425" lIns="91425" spcFirstLastPara="1" rIns="91425" wrap="square" tIns="91425">
            <a:noAutofit/>
          </a:bodyPr>
          <a:lstStyle/>
          <a:p>
            <a:pPr indent="-120650" lvl="0" marL="57150" rtl="0" algn="l">
              <a:lnSpc>
                <a:spcPct val="105000"/>
              </a:lnSpc>
              <a:spcBef>
                <a:spcPts val="0"/>
              </a:spcBef>
              <a:spcAft>
                <a:spcPts val="0"/>
              </a:spcAft>
              <a:buSzPts val="1000"/>
              <a:buChar char="●"/>
            </a:pPr>
            <a:r>
              <a:rPr lang="en" sz="1000"/>
              <a:t>This graph shows the correlation between structural objectives (inhibitors/towers) and winning</a:t>
            </a:r>
            <a:br>
              <a:rPr lang="en" sz="1000"/>
            </a:br>
            <a:endParaRPr sz="1000"/>
          </a:p>
          <a:p>
            <a:pPr indent="-120650" lvl="0" marL="57150" rtl="0" algn="l">
              <a:lnSpc>
                <a:spcPct val="105000"/>
              </a:lnSpc>
              <a:spcBef>
                <a:spcPts val="0"/>
              </a:spcBef>
              <a:spcAft>
                <a:spcPts val="0"/>
              </a:spcAft>
              <a:buSzPts val="1000"/>
              <a:buChar char="●"/>
            </a:pPr>
            <a:r>
              <a:rPr lang="en" sz="1000"/>
              <a:t>The lighter the shade is, the stronger the correlation between that specific x-variable and its respective y-variable</a:t>
            </a:r>
            <a:br>
              <a:rPr lang="en" sz="1000"/>
            </a:br>
            <a:endParaRPr sz="1000"/>
          </a:p>
          <a:p>
            <a:pPr indent="-120650" lvl="0" marL="57150" rtl="0" algn="l">
              <a:lnSpc>
                <a:spcPct val="105000"/>
              </a:lnSpc>
              <a:spcBef>
                <a:spcPts val="0"/>
              </a:spcBef>
              <a:spcAft>
                <a:spcPts val="0"/>
              </a:spcAft>
              <a:buSzPts val="1000"/>
              <a:buChar char="●"/>
            </a:pPr>
            <a:r>
              <a:rPr lang="en" sz="1000"/>
              <a:t>From the heat map, we can see that the primary variable that defines which side wins is the amount of TowerKills and InhibitorKills. This is due to the fact that when these objectives are taken, the team is literally closer to destroying the enemy’s Nexus (base) which is the primary base</a:t>
            </a:r>
            <a:br>
              <a:rPr lang="en" sz="1000"/>
            </a:br>
            <a:endParaRPr sz="1000"/>
          </a:p>
          <a:p>
            <a:pPr indent="-120650" lvl="0" marL="57150" rtl="0" algn="l">
              <a:lnSpc>
                <a:spcPct val="105000"/>
              </a:lnSpc>
              <a:spcBef>
                <a:spcPts val="0"/>
              </a:spcBef>
              <a:spcAft>
                <a:spcPts val="0"/>
              </a:spcAft>
              <a:buSzPts val="1000"/>
              <a:buChar char="●"/>
            </a:pPr>
            <a:r>
              <a:rPr lang="en" sz="1000"/>
              <a:t>In other words, knowing how to win is very obvious for both sides, reach the enemy Nexus and destroy their base by going through towers and inhibitors</a:t>
            </a:r>
            <a:br>
              <a:rPr lang="en" sz="1000"/>
            </a:br>
            <a:endParaRPr sz="1000"/>
          </a:p>
          <a:p>
            <a:pPr indent="0" lvl="0" marL="0" rtl="0" algn="ctr">
              <a:lnSpc>
                <a:spcPct val="105000"/>
              </a:lnSpc>
              <a:spcBef>
                <a:spcPts val="0"/>
              </a:spcBef>
              <a:spcAft>
                <a:spcPts val="0"/>
              </a:spcAft>
              <a:buNone/>
            </a:pPr>
            <a:r>
              <a:t/>
            </a:r>
            <a:endParaRPr sz="1000"/>
          </a:p>
          <a:p>
            <a:pPr indent="0" lvl="0" marL="0" rtl="0" algn="ctr">
              <a:lnSpc>
                <a:spcPct val="105000"/>
              </a:lnSpc>
              <a:spcBef>
                <a:spcPts val="0"/>
              </a:spcBef>
              <a:spcAft>
                <a:spcPts val="0"/>
              </a:spcAft>
              <a:buNone/>
            </a:pPr>
            <a:br>
              <a:rPr lang="en" sz="1000"/>
            </a:br>
            <a:r>
              <a:rPr lang="en" sz="1200"/>
              <a:t>Instead, let's focus on the other variables that correlates less towards a win…</a:t>
            </a:r>
            <a:endParaRPr sz="1200"/>
          </a:p>
        </p:txBody>
      </p:sp>
      <p:pic>
        <p:nvPicPr>
          <p:cNvPr id="530" name="Google Shape;530;p44"/>
          <p:cNvPicPr preferRelativeResize="0"/>
          <p:nvPr/>
        </p:nvPicPr>
        <p:blipFill>
          <a:blip r:embed="rId3">
            <a:alphaModFix/>
          </a:blip>
          <a:stretch>
            <a:fillRect/>
          </a:stretch>
        </p:blipFill>
        <p:spPr>
          <a:xfrm>
            <a:off x="4458825" y="727750"/>
            <a:ext cx="3965172" cy="41109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45"/>
          <p:cNvSpPr txBox="1"/>
          <p:nvPr>
            <p:ph type="title"/>
          </p:nvPr>
        </p:nvSpPr>
        <p:spPr>
          <a:xfrm>
            <a:off x="720000" y="1550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latin typeface="Roboto"/>
                <a:ea typeface="Roboto"/>
                <a:cs typeface="Roboto"/>
                <a:sym typeface="Roboto"/>
              </a:rPr>
              <a:t>Neutral</a:t>
            </a:r>
            <a:r>
              <a:rPr lang="en" sz="2000">
                <a:latin typeface="Roboto"/>
                <a:ea typeface="Roboto"/>
                <a:cs typeface="Roboto"/>
                <a:sym typeface="Roboto"/>
              </a:rPr>
              <a:t> </a:t>
            </a:r>
            <a:r>
              <a:rPr lang="en" sz="2000">
                <a:latin typeface="Roboto"/>
                <a:ea typeface="Roboto"/>
                <a:cs typeface="Roboto"/>
                <a:sym typeface="Roboto"/>
              </a:rPr>
              <a:t>Objectives</a:t>
            </a:r>
            <a:r>
              <a:rPr lang="en" sz="2000">
                <a:latin typeface="Roboto"/>
                <a:ea typeface="Roboto"/>
                <a:cs typeface="Roboto"/>
                <a:sym typeface="Roboto"/>
              </a:rPr>
              <a:t> and Win Correlations</a:t>
            </a:r>
            <a:endParaRPr sz="2000">
              <a:latin typeface="Roboto"/>
              <a:ea typeface="Roboto"/>
              <a:cs typeface="Roboto"/>
              <a:sym typeface="Roboto"/>
            </a:endParaRPr>
          </a:p>
        </p:txBody>
      </p:sp>
      <p:sp>
        <p:nvSpPr>
          <p:cNvPr id="536" name="Google Shape;536;p45"/>
          <p:cNvSpPr txBox="1"/>
          <p:nvPr>
            <p:ph idx="1" type="body"/>
          </p:nvPr>
        </p:nvSpPr>
        <p:spPr>
          <a:xfrm>
            <a:off x="765775" y="727750"/>
            <a:ext cx="3332100" cy="4156200"/>
          </a:xfrm>
          <a:prstGeom prst="rect">
            <a:avLst/>
          </a:prstGeom>
        </p:spPr>
        <p:txBody>
          <a:bodyPr anchorCtr="0" anchor="t" bIns="91425" lIns="91425" spcFirstLastPara="1" rIns="91425" wrap="square" tIns="91425">
            <a:noAutofit/>
          </a:bodyPr>
          <a:lstStyle/>
          <a:p>
            <a:pPr indent="-127000" lvl="0" marL="57150" rtl="0" algn="l">
              <a:lnSpc>
                <a:spcPct val="105000"/>
              </a:lnSpc>
              <a:spcBef>
                <a:spcPts val="0"/>
              </a:spcBef>
              <a:spcAft>
                <a:spcPts val="0"/>
              </a:spcAft>
              <a:buSzPts val="1100"/>
              <a:buChar char="●"/>
            </a:pPr>
            <a:r>
              <a:rPr lang="en" sz="1100"/>
              <a:t>This graph shows the correlation between various neutral objectives and game events to winning</a:t>
            </a:r>
            <a:br>
              <a:rPr lang="en" sz="1100"/>
            </a:br>
            <a:endParaRPr sz="1100"/>
          </a:p>
          <a:p>
            <a:pPr indent="-127000" lvl="0" marL="57150" rtl="0" algn="l">
              <a:lnSpc>
                <a:spcPct val="105000"/>
              </a:lnSpc>
              <a:spcBef>
                <a:spcPts val="0"/>
              </a:spcBef>
              <a:spcAft>
                <a:spcPts val="0"/>
              </a:spcAft>
              <a:buSzPts val="1100"/>
              <a:buChar char="●"/>
            </a:pPr>
            <a:r>
              <a:rPr lang="en" sz="1100"/>
              <a:t>Objectives are the most important to secure because they provide the team with buffs and gold. This leads to having a higher chance of taking towers and inhibitors because your champion being stronger through buying items with the gold obtained</a:t>
            </a:r>
            <a:br>
              <a:rPr lang="en" sz="1100"/>
            </a:br>
            <a:endParaRPr sz="1100"/>
          </a:p>
          <a:p>
            <a:pPr indent="-127000" lvl="0" marL="57150" rtl="0" algn="l">
              <a:lnSpc>
                <a:spcPct val="105000"/>
              </a:lnSpc>
              <a:spcBef>
                <a:spcPts val="0"/>
              </a:spcBef>
              <a:spcAft>
                <a:spcPts val="0"/>
              </a:spcAft>
              <a:buSzPts val="1100"/>
              <a:buChar char="●"/>
            </a:pPr>
            <a:r>
              <a:rPr lang="en" sz="1100"/>
              <a:t>More of everything, except deaths, gradually increases the chances of a side winning</a:t>
            </a:r>
            <a:br>
              <a:rPr lang="en" sz="1100"/>
            </a:br>
            <a:endParaRPr sz="1100"/>
          </a:p>
          <a:p>
            <a:pPr indent="-120650" lvl="0" marL="57150" rtl="0" algn="l">
              <a:lnSpc>
                <a:spcPct val="105000"/>
              </a:lnSpc>
              <a:spcBef>
                <a:spcPts val="0"/>
              </a:spcBef>
              <a:spcAft>
                <a:spcPts val="0"/>
              </a:spcAft>
              <a:buSzPts val="1000"/>
              <a:buChar char="●"/>
            </a:pPr>
            <a:r>
              <a:rPr lang="en" sz="1100"/>
              <a:t>Both side’s win correlations are nearly identical but </a:t>
            </a:r>
            <a:r>
              <a:rPr lang="en" sz="1100"/>
              <a:t>inverted</a:t>
            </a:r>
            <a:br>
              <a:rPr lang="en" sz="1100"/>
            </a:br>
            <a:endParaRPr sz="1100"/>
          </a:p>
          <a:p>
            <a:pPr indent="-120650" lvl="0" marL="57150" rtl="0" algn="l">
              <a:lnSpc>
                <a:spcPct val="105000"/>
              </a:lnSpc>
              <a:spcBef>
                <a:spcPts val="0"/>
              </a:spcBef>
              <a:spcAft>
                <a:spcPts val="0"/>
              </a:spcAft>
              <a:buSzPts val="1000"/>
              <a:buChar char="●"/>
            </a:pPr>
            <a:r>
              <a:rPr lang="en" sz="1000"/>
              <a:t>The best way to win is to destroy towers and inhibitors. In order to destroy structures, a combination of neutral objectives (dragon, herald, and baron) will contribute the most</a:t>
            </a:r>
            <a:endParaRPr sz="1200"/>
          </a:p>
        </p:txBody>
      </p:sp>
      <p:pic>
        <p:nvPicPr>
          <p:cNvPr id="537" name="Google Shape;537;p45"/>
          <p:cNvPicPr preferRelativeResize="0"/>
          <p:nvPr/>
        </p:nvPicPr>
        <p:blipFill>
          <a:blip r:embed="rId3">
            <a:alphaModFix/>
          </a:blip>
          <a:stretch>
            <a:fillRect/>
          </a:stretch>
        </p:blipFill>
        <p:spPr>
          <a:xfrm>
            <a:off x="4197175" y="819125"/>
            <a:ext cx="4716201" cy="32452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46"/>
          <p:cNvSpPr txBox="1"/>
          <p:nvPr>
            <p:ph type="title"/>
          </p:nvPr>
        </p:nvSpPr>
        <p:spPr>
          <a:xfrm>
            <a:off x="720000" y="1550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Roboto"/>
                <a:ea typeface="Roboto"/>
                <a:cs typeface="Roboto"/>
                <a:sym typeface="Roboto"/>
              </a:rPr>
              <a:t>Conclusion</a:t>
            </a:r>
            <a:endParaRPr sz="3000">
              <a:latin typeface="Roboto"/>
              <a:ea typeface="Roboto"/>
              <a:cs typeface="Roboto"/>
              <a:sym typeface="Roboto"/>
            </a:endParaRPr>
          </a:p>
        </p:txBody>
      </p:sp>
      <p:sp>
        <p:nvSpPr>
          <p:cNvPr id="543" name="Google Shape;543;p46"/>
          <p:cNvSpPr txBox="1"/>
          <p:nvPr>
            <p:ph idx="1" type="body"/>
          </p:nvPr>
        </p:nvSpPr>
        <p:spPr>
          <a:xfrm>
            <a:off x="551250" y="667675"/>
            <a:ext cx="3332100" cy="41562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t/>
            </a:r>
            <a:endParaRPr sz="1100"/>
          </a:p>
          <a:p>
            <a:pPr indent="-127000" lvl="0" marL="57150" rtl="0" algn="l">
              <a:lnSpc>
                <a:spcPct val="105000"/>
              </a:lnSpc>
              <a:spcBef>
                <a:spcPts val="0"/>
              </a:spcBef>
              <a:spcAft>
                <a:spcPts val="0"/>
              </a:spcAft>
              <a:buSzPts val="1100"/>
              <a:buChar char="●"/>
            </a:pPr>
            <a:r>
              <a:rPr lang="en" sz="1100"/>
              <a:t>Taking what we learned from analyzing the top 1%, we can say</a:t>
            </a:r>
            <a:endParaRPr sz="1100"/>
          </a:p>
          <a:p>
            <a:pPr indent="0" lvl="0" marL="457200" rtl="0" algn="l">
              <a:lnSpc>
                <a:spcPct val="105000"/>
              </a:lnSpc>
              <a:spcBef>
                <a:spcPts val="0"/>
              </a:spcBef>
              <a:spcAft>
                <a:spcPts val="0"/>
              </a:spcAft>
              <a:buNone/>
            </a:pPr>
            <a:r>
              <a:t/>
            </a:r>
            <a:endParaRPr sz="1100"/>
          </a:p>
          <a:p>
            <a:pPr indent="-127000" lvl="0" marL="57150" rtl="0" algn="l">
              <a:lnSpc>
                <a:spcPct val="105000"/>
              </a:lnSpc>
              <a:spcBef>
                <a:spcPts val="0"/>
              </a:spcBef>
              <a:spcAft>
                <a:spcPts val="0"/>
              </a:spcAft>
              <a:buSzPts val="1100"/>
              <a:buChar char="●"/>
            </a:pPr>
            <a:r>
              <a:rPr lang="en" sz="1100"/>
              <a:t>League is not blue or red side favored</a:t>
            </a:r>
            <a:br>
              <a:rPr lang="en" sz="1100"/>
            </a:br>
            <a:endParaRPr sz="1100"/>
          </a:p>
          <a:p>
            <a:pPr indent="-127000" lvl="0" marL="57150" rtl="0" algn="l">
              <a:lnSpc>
                <a:spcPct val="105000"/>
              </a:lnSpc>
              <a:spcBef>
                <a:spcPts val="0"/>
              </a:spcBef>
              <a:spcAft>
                <a:spcPts val="0"/>
              </a:spcAft>
              <a:buSzPts val="1100"/>
              <a:buChar char="●"/>
            </a:pPr>
            <a:r>
              <a:rPr lang="en" sz="1100"/>
              <a:t>Both blue and red side has advantages and disadvantages that balances each other out in the context of ranked matches</a:t>
            </a:r>
            <a:br>
              <a:rPr lang="en" sz="1100"/>
            </a:br>
            <a:endParaRPr sz="1100"/>
          </a:p>
          <a:p>
            <a:pPr indent="-127000" lvl="0" marL="57150" rtl="0" algn="l">
              <a:lnSpc>
                <a:spcPct val="105000"/>
              </a:lnSpc>
              <a:spcBef>
                <a:spcPts val="0"/>
              </a:spcBef>
              <a:spcAft>
                <a:spcPts val="0"/>
              </a:spcAft>
              <a:buSzPts val="1100"/>
              <a:buChar char="●"/>
            </a:pPr>
            <a:r>
              <a:rPr lang="en" sz="1100"/>
              <a:t>In ranked League, the side  a player starts with should not matter. </a:t>
            </a:r>
            <a:endParaRPr sz="1100"/>
          </a:p>
          <a:p>
            <a:pPr indent="0" lvl="0" marL="457200" rtl="0" algn="l">
              <a:lnSpc>
                <a:spcPct val="105000"/>
              </a:lnSpc>
              <a:spcBef>
                <a:spcPts val="0"/>
              </a:spcBef>
              <a:spcAft>
                <a:spcPts val="0"/>
              </a:spcAft>
              <a:buNone/>
            </a:pPr>
            <a:r>
              <a:t/>
            </a:r>
            <a:endParaRPr sz="1100"/>
          </a:p>
          <a:p>
            <a:pPr indent="-127000" lvl="0" marL="57150" rtl="0" algn="l">
              <a:lnSpc>
                <a:spcPct val="105000"/>
              </a:lnSpc>
              <a:spcBef>
                <a:spcPts val="0"/>
              </a:spcBef>
              <a:spcAft>
                <a:spcPts val="0"/>
              </a:spcAft>
              <a:buSzPts val="1100"/>
              <a:buChar char="●"/>
            </a:pPr>
            <a:r>
              <a:rPr lang="en" sz="1100"/>
              <a:t>What matters are the amount of neutral objectives each team obtains</a:t>
            </a:r>
            <a:br>
              <a:rPr lang="en" sz="1100"/>
            </a:br>
            <a:endParaRPr sz="1100"/>
          </a:p>
          <a:p>
            <a:pPr indent="0" lvl="0" marL="0" rtl="0" algn="l">
              <a:lnSpc>
                <a:spcPct val="105000"/>
              </a:lnSpc>
              <a:spcBef>
                <a:spcPts val="0"/>
              </a:spcBef>
              <a:spcAft>
                <a:spcPts val="0"/>
              </a:spcAft>
              <a:buNone/>
            </a:pPr>
            <a:r>
              <a:t/>
            </a:r>
            <a:endParaRPr sz="1100"/>
          </a:p>
          <a:p>
            <a:pPr indent="0" lvl="0" marL="0" rtl="0" algn="l">
              <a:lnSpc>
                <a:spcPct val="105000"/>
              </a:lnSpc>
              <a:spcBef>
                <a:spcPts val="0"/>
              </a:spcBef>
              <a:spcAft>
                <a:spcPts val="0"/>
              </a:spcAft>
              <a:buNone/>
            </a:pPr>
            <a:r>
              <a:rPr b="1" lang="en" sz="1100"/>
              <a:t>Note: </a:t>
            </a:r>
            <a:r>
              <a:rPr lang="en" sz="1100"/>
              <a:t>This data analysis was done on games played in 2020 consisting of the top 3 ranks. </a:t>
            </a:r>
            <a:endParaRPr sz="1100"/>
          </a:p>
          <a:p>
            <a:pPr indent="0" lvl="0" marL="0" rtl="0" algn="l">
              <a:lnSpc>
                <a:spcPct val="105000"/>
              </a:lnSpc>
              <a:spcBef>
                <a:spcPts val="0"/>
              </a:spcBef>
              <a:spcAft>
                <a:spcPts val="0"/>
              </a:spcAft>
              <a:buNone/>
            </a:pPr>
            <a:r>
              <a:rPr lang="en" sz="1100"/>
              <a:t>This does not represent past or future years where changes to champions/items/maps (Meta) may prove to favor one side over another</a:t>
            </a:r>
            <a:endParaRPr sz="1200"/>
          </a:p>
        </p:txBody>
      </p:sp>
      <p:pic>
        <p:nvPicPr>
          <p:cNvPr id="544" name="Google Shape;544;p46"/>
          <p:cNvPicPr preferRelativeResize="0"/>
          <p:nvPr/>
        </p:nvPicPr>
        <p:blipFill>
          <a:blip r:embed="rId3">
            <a:alphaModFix/>
          </a:blip>
          <a:stretch>
            <a:fillRect/>
          </a:stretch>
        </p:blipFill>
        <p:spPr>
          <a:xfrm>
            <a:off x="4135800" y="1238250"/>
            <a:ext cx="4777574" cy="26670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33"/>
          <p:cNvSpPr txBox="1"/>
          <p:nvPr>
            <p:ph type="title"/>
          </p:nvPr>
        </p:nvSpPr>
        <p:spPr>
          <a:xfrm>
            <a:off x="720000" y="1550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About the Game</a:t>
            </a:r>
            <a:endParaRPr>
              <a:latin typeface="Roboto"/>
              <a:ea typeface="Roboto"/>
              <a:cs typeface="Roboto"/>
              <a:sym typeface="Roboto"/>
            </a:endParaRPr>
          </a:p>
        </p:txBody>
      </p:sp>
      <p:sp>
        <p:nvSpPr>
          <p:cNvPr id="452" name="Google Shape;452;p33"/>
          <p:cNvSpPr txBox="1"/>
          <p:nvPr>
            <p:ph idx="1" type="body"/>
          </p:nvPr>
        </p:nvSpPr>
        <p:spPr>
          <a:xfrm>
            <a:off x="484475" y="888725"/>
            <a:ext cx="2866800" cy="3652500"/>
          </a:xfrm>
          <a:prstGeom prst="rect">
            <a:avLst/>
          </a:prstGeom>
        </p:spPr>
        <p:txBody>
          <a:bodyPr anchorCtr="0" anchor="t" bIns="91425" lIns="91425" spcFirstLastPara="1" rIns="91425" wrap="square" tIns="91425">
            <a:noAutofit/>
          </a:bodyPr>
          <a:lstStyle/>
          <a:p>
            <a:pPr indent="-133350" lvl="0" marL="57150" rtl="0" algn="l">
              <a:lnSpc>
                <a:spcPct val="105000"/>
              </a:lnSpc>
              <a:spcBef>
                <a:spcPts val="0"/>
              </a:spcBef>
              <a:spcAft>
                <a:spcPts val="0"/>
              </a:spcAft>
              <a:buSzPts val="1200"/>
              <a:buChar char="●"/>
            </a:pPr>
            <a:r>
              <a:rPr lang="en" sz="1200"/>
              <a:t>League of Legends (LoL) is a team-based strategy game</a:t>
            </a:r>
            <a:endParaRPr sz="1200"/>
          </a:p>
          <a:p>
            <a:pPr indent="0" lvl="0" marL="457200" rtl="0" algn="l">
              <a:lnSpc>
                <a:spcPct val="105000"/>
              </a:lnSpc>
              <a:spcBef>
                <a:spcPts val="0"/>
              </a:spcBef>
              <a:spcAft>
                <a:spcPts val="0"/>
              </a:spcAft>
              <a:buNone/>
            </a:pPr>
            <a:r>
              <a:t/>
            </a:r>
            <a:endParaRPr sz="1200"/>
          </a:p>
          <a:p>
            <a:pPr indent="-133350" lvl="0" marL="57150" rtl="0" algn="l">
              <a:lnSpc>
                <a:spcPct val="105000"/>
              </a:lnSpc>
              <a:spcBef>
                <a:spcPts val="0"/>
              </a:spcBef>
              <a:spcAft>
                <a:spcPts val="0"/>
              </a:spcAft>
              <a:buSzPts val="1200"/>
              <a:buChar char="●"/>
            </a:pPr>
            <a:r>
              <a:rPr lang="en" sz="1200"/>
              <a:t>10 players split in two teams (Blue and Red) and pick champions with distinct strengths and weaknesses</a:t>
            </a:r>
            <a:endParaRPr sz="1200"/>
          </a:p>
          <a:p>
            <a:pPr indent="0" lvl="0" marL="457200" rtl="0" algn="l">
              <a:lnSpc>
                <a:spcPct val="105000"/>
              </a:lnSpc>
              <a:spcBef>
                <a:spcPts val="0"/>
              </a:spcBef>
              <a:spcAft>
                <a:spcPts val="0"/>
              </a:spcAft>
              <a:buNone/>
            </a:pPr>
            <a:r>
              <a:t/>
            </a:r>
            <a:endParaRPr sz="1200"/>
          </a:p>
          <a:p>
            <a:pPr indent="-133350" lvl="0" marL="57150" rtl="0" algn="l">
              <a:lnSpc>
                <a:spcPct val="105000"/>
              </a:lnSpc>
              <a:spcBef>
                <a:spcPts val="0"/>
              </a:spcBef>
              <a:spcAft>
                <a:spcPts val="0"/>
              </a:spcAft>
              <a:buSzPts val="1200"/>
              <a:buChar char="●"/>
            </a:pPr>
            <a:r>
              <a:rPr lang="en" sz="1200"/>
              <a:t>The objective of each team is to work together to destroy the enemy Nexus (Located top left and top right of the map).</a:t>
            </a:r>
            <a:endParaRPr sz="1200"/>
          </a:p>
          <a:p>
            <a:pPr indent="0" lvl="0" marL="457200" rtl="0" algn="l">
              <a:lnSpc>
                <a:spcPct val="105000"/>
              </a:lnSpc>
              <a:spcBef>
                <a:spcPts val="0"/>
              </a:spcBef>
              <a:spcAft>
                <a:spcPts val="0"/>
              </a:spcAft>
              <a:buNone/>
            </a:pPr>
            <a:r>
              <a:t/>
            </a:r>
            <a:endParaRPr sz="1200"/>
          </a:p>
          <a:p>
            <a:pPr indent="-133350" lvl="0" marL="57150" rtl="0" algn="l">
              <a:lnSpc>
                <a:spcPct val="105000"/>
              </a:lnSpc>
              <a:spcBef>
                <a:spcPts val="0"/>
              </a:spcBef>
              <a:spcAft>
                <a:spcPts val="0"/>
              </a:spcAft>
              <a:buSzPts val="1200"/>
              <a:buChar char="●"/>
            </a:pPr>
            <a:r>
              <a:rPr lang="en" sz="1200"/>
              <a:t>During the game, players secure </a:t>
            </a:r>
            <a:r>
              <a:rPr lang="en" sz="1200"/>
              <a:t>objectives</a:t>
            </a:r>
            <a:r>
              <a:rPr lang="en" sz="1200"/>
              <a:t> that buffs their team or obtains gold in which players use to buy items and make their champions stronger</a:t>
            </a:r>
            <a:endParaRPr sz="1200"/>
          </a:p>
        </p:txBody>
      </p:sp>
      <p:pic>
        <p:nvPicPr>
          <p:cNvPr id="453" name="Google Shape;453;p33"/>
          <p:cNvPicPr preferRelativeResize="0"/>
          <p:nvPr/>
        </p:nvPicPr>
        <p:blipFill>
          <a:blip r:embed="rId3">
            <a:alphaModFix/>
          </a:blip>
          <a:stretch>
            <a:fillRect/>
          </a:stretch>
        </p:blipFill>
        <p:spPr>
          <a:xfrm>
            <a:off x="3351275" y="888725"/>
            <a:ext cx="5290551" cy="39893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34"/>
          <p:cNvSpPr txBox="1"/>
          <p:nvPr>
            <p:ph type="title"/>
          </p:nvPr>
        </p:nvSpPr>
        <p:spPr>
          <a:xfrm>
            <a:off x="720000" y="1550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latin typeface="Roboto"/>
                <a:ea typeface="Roboto"/>
                <a:cs typeface="Roboto"/>
                <a:sym typeface="Roboto"/>
              </a:rPr>
              <a:t>Is The Game Blue Side Favored?</a:t>
            </a:r>
            <a:endParaRPr sz="2000">
              <a:latin typeface="Roboto"/>
              <a:ea typeface="Roboto"/>
              <a:cs typeface="Roboto"/>
              <a:sym typeface="Roboto"/>
            </a:endParaRPr>
          </a:p>
        </p:txBody>
      </p:sp>
      <p:sp>
        <p:nvSpPr>
          <p:cNvPr id="459" name="Google Shape;459;p34"/>
          <p:cNvSpPr txBox="1"/>
          <p:nvPr>
            <p:ph idx="1" type="body"/>
          </p:nvPr>
        </p:nvSpPr>
        <p:spPr>
          <a:xfrm>
            <a:off x="720000" y="556725"/>
            <a:ext cx="3339900" cy="4261500"/>
          </a:xfrm>
          <a:prstGeom prst="rect">
            <a:avLst/>
          </a:prstGeom>
        </p:spPr>
        <p:txBody>
          <a:bodyPr anchorCtr="0" anchor="t" bIns="91425" lIns="91425" spcFirstLastPara="1" rIns="91425" wrap="square" tIns="91425">
            <a:noAutofit/>
          </a:bodyPr>
          <a:lstStyle/>
          <a:p>
            <a:pPr indent="-127000" lvl="0" marL="57150" rtl="0" algn="l">
              <a:lnSpc>
                <a:spcPct val="105000"/>
              </a:lnSpc>
              <a:spcBef>
                <a:spcPts val="0"/>
              </a:spcBef>
              <a:spcAft>
                <a:spcPts val="0"/>
              </a:spcAft>
              <a:buSzPts val="1100"/>
              <a:buFont typeface="Roboto Light"/>
              <a:buChar char="●"/>
            </a:pPr>
            <a:r>
              <a:rPr lang="en" sz="1100"/>
              <a:t>Since the game was released, </a:t>
            </a:r>
            <a:r>
              <a:rPr lang="en" sz="1100"/>
              <a:t>there are ongoing rumors that the game favors the players on Blue Side</a:t>
            </a:r>
            <a:endParaRPr sz="1100"/>
          </a:p>
          <a:p>
            <a:pPr indent="0" lvl="0" marL="457200" rtl="0" algn="l">
              <a:lnSpc>
                <a:spcPct val="105000"/>
              </a:lnSpc>
              <a:spcBef>
                <a:spcPts val="0"/>
              </a:spcBef>
              <a:spcAft>
                <a:spcPts val="0"/>
              </a:spcAft>
              <a:buNone/>
            </a:pPr>
            <a:r>
              <a:t/>
            </a:r>
            <a:endParaRPr sz="1100"/>
          </a:p>
          <a:p>
            <a:pPr indent="-127000" lvl="0" marL="57150" rtl="0" algn="l">
              <a:lnSpc>
                <a:spcPct val="105000"/>
              </a:lnSpc>
              <a:spcBef>
                <a:spcPts val="0"/>
              </a:spcBef>
              <a:spcAft>
                <a:spcPts val="0"/>
              </a:spcAft>
              <a:buSzPts val="1100"/>
              <a:buFont typeface="Roboto Light"/>
              <a:buChar char="●"/>
            </a:pPr>
            <a:r>
              <a:rPr lang="en" sz="1100"/>
              <a:t>Blue side has the first pick and ban for champions in drafting</a:t>
            </a:r>
            <a:endParaRPr sz="1100"/>
          </a:p>
          <a:p>
            <a:pPr indent="0" lvl="0" marL="457200" rtl="0" algn="l">
              <a:lnSpc>
                <a:spcPct val="105000"/>
              </a:lnSpc>
              <a:spcBef>
                <a:spcPts val="0"/>
              </a:spcBef>
              <a:spcAft>
                <a:spcPts val="0"/>
              </a:spcAft>
              <a:buNone/>
            </a:pPr>
            <a:r>
              <a:t/>
            </a:r>
            <a:endParaRPr sz="1100"/>
          </a:p>
          <a:p>
            <a:pPr indent="-127000" lvl="0" marL="57150" rtl="0" algn="l">
              <a:lnSpc>
                <a:spcPct val="105000"/>
              </a:lnSpc>
              <a:spcBef>
                <a:spcPts val="0"/>
              </a:spcBef>
              <a:spcAft>
                <a:spcPts val="0"/>
              </a:spcAft>
              <a:buSzPts val="1100"/>
              <a:buChar char="●"/>
            </a:pPr>
            <a:r>
              <a:rPr lang="en" sz="1100"/>
              <a:t>While Red Side has the last pick for counterpick</a:t>
            </a:r>
            <a:endParaRPr sz="1100"/>
          </a:p>
          <a:p>
            <a:pPr indent="0" lvl="0" marL="457200" rtl="0" algn="l">
              <a:lnSpc>
                <a:spcPct val="105000"/>
              </a:lnSpc>
              <a:spcBef>
                <a:spcPts val="0"/>
              </a:spcBef>
              <a:spcAft>
                <a:spcPts val="0"/>
              </a:spcAft>
              <a:buNone/>
            </a:pPr>
            <a:r>
              <a:t/>
            </a:r>
            <a:endParaRPr sz="1100"/>
          </a:p>
          <a:p>
            <a:pPr indent="-127000" lvl="0" marL="57150" rtl="0" algn="l">
              <a:lnSpc>
                <a:spcPct val="105000"/>
              </a:lnSpc>
              <a:spcBef>
                <a:spcPts val="0"/>
              </a:spcBef>
              <a:spcAft>
                <a:spcPts val="0"/>
              </a:spcAft>
              <a:buSzPts val="1100"/>
              <a:buFont typeface="Roboto Light"/>
              <a:buChar char="●"/>
            </a:pPr>
            <a:r>
              <a:rPr lang="en" sz="1100"/>
              <a:t>Blue side favors top side objectives, the Rift Herald and Baron objectives (Early and Late Game objectives)</a:t>
            </a:r>
            <a:endParaRPr sz="1100"/>
          </a:p>
          <a:p>
            <a:pPr indent="0" lvl="0" marL="457200" rtl="0" algn="l">
              <a:lnSpc>
                <a:spcPct val="105000"/>
              </a:lnSpc>
              <a:spcBef>
                <a:spcPts val="0"/>
              </a:spcBef>
              <a:spcAft>
                <a:spcPts val="0"/>
              </a:spcAft>
              <a:buNone/>
            </a:pPr>
            <a:r>
              <a:t/>
            </a:r>
            <a:endParaRPr sz="1100"/>
          </a:p>
          <a:p>
            <a:pPr indent="-127000" lvl="0" marL="57150" rtl="0" algn="l">
              <a:lnSpc>
                <a:spcPct val="105000"/>
              </a:lnSpc>
              <a:spcBef>
                <a:spcPts val="0"/>
              </a:spcBef>
              <a:spcAft>
                <a:spcPts val="0"/>
              </a:spcAft>
              <a:buSzPts val="1100"/>
              <a:buFont typeface="Roboto Light"/>
              <a:buChar char="●"/>
            </a:pPr>
            <a:r>
              <a:rPr lang="en" sz="1100"/>
              <a:t>While Red Side favors bottom side objective, the Dragons.</a:t>
            </a:r>
            <a:br>
              <a:rPr lang="en" sz="1100"/>
            </a:br>
            <a:endParaRPr sz="1100"/>
          </a:p>
          <a:p>
            <a:pPr indent="-127000" lvl="0" marL="57150" rtl="0" algn="l">
              <a:lnSpc>
                <a:spcPct val="105000"/>
              </a:lnSpc>
              <a:spcBef>
                <a:spcPts val="0"/>
              </a:spcBef>
              <a:spcAft>
                <a:spcPts val="0"/>
              </a:spcAft>
              <a:buSzPts val="1100"/>
              <a:buFont typeface="Roboto Light"/>
              <a:buChar char="●"/>
            </a:pPr>
            <a:r>
              <a:rPr lang="en" sz="1100"/>
              <a:t>Blue has a slight advantage in early (First Herald), mid (champion draft), and late (Baron) game</a:t>
            </a:r>
            <a:endParaRPr sz="1100"/>
          </a:p>
          <a:p>
            <a:pPr indent="0" lvl="0" marL="457200" rtl="0" algn="l">
              <a:lnSpc>
                <a:spcPct val="105000"/>
              </a:lnSpc>
              <a:spcBef>
                <a:spcPts val="0"/>
              </a:spcBef>
              <a:spcAft>
                <a:spcPts val="0"/>
              </a:spcAft>
              <a:buNone/>
            </a:pPr>
            <a:r>
              <a:t/>
            </a:r>
            <a:endParaRPr sz="1100"/>
          </a:p>
          <a:p>
            <a:pPr indent="-127000" lvl="0" marL="57150" rtl="0" algn="l">
              <a:lnSpc>
                <a:spcPct val="105000"/>
              </a:lnSpc>
              <a:spcBef>
                <a:spcPts val="0"/>
              </a:spcBef>
              <a:spcAft>
                <a:spcPts val="0"/>
              </a:spcAft>
              <a:buSzPts val="1100"/>
              <a:buChar char="●"/>
            </a:pPr>
            <a:r>
              <a:rPr lang="en" sz="1100"/>
              <a:t>Blue side camera angle is “subjectively better” due to isometric view  </a:t>
            </a:r>
            <a:endParaRPr sz="1100"/>
          </a:p>
        </p:txBody>
      </p:sp>
      <p:pic>
        <p:nvPicPr>
          <p:cNvPr id="460" name="Google Shape;460;p34"/>
          <p:cNvPicPr preferRelativeResize="0"/>
          <p:nvPr/>
        </p:nvPicPr>
        <p:blipFill>
          <a:blip r:embed="rId3">
            <a:alphaModFix/>
          </a:blip>
          <a:stretch>
            <a:fillRect/>
          </a:stretch>
        </p:blipFill>
        <p:spPr>
          <a:xfrm>
            <a:off x="4572000" y="727750"/>
            <a:ext cx="3852002" cy="2153366"/>
          </a:xfrm>
          <a:prstGeom prst="rect">
            <a:avLst/>
          </a:prstGeom>
          <a:noFill/>
          <a:ln>
            <a:noFill/>
          </a:ln>
        </p:spPr>
      </p:pic>
      <p:pic>
        <p:nvPicPr>
          <p:cNvPr id="461" name="Google Shape;461;p34"/>
          <p:cNvPicPr preferRelativeResize="0"/>
          <p:nvPr/>
        </p:nvPicPr>
        <p:blipFill>
          <a:blip r:embed="rId4">
            <a:alphaModFix/>
          </a:blip>
          <a:stretch>
            <a:fillRect/>
          </a:stretch>
        </p:blipFill>
        <p:spPr>
          <a:xfrm>
            <a:off x="4999000" y="3109093"/>
            <a:ext cx="2998000" cy="156113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35"/>
          <p:cNvSpPr txBox="1"/>
          <p:nvPr>
            <p:ph type="title"/>
          </p:nvPr>
        </p:nvSpPr>
        <p:spPr>
          <a:xfrm>
            <a:off x="720000" y="1016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Season 10 player population</a:t>
            </a:r>
            <a:endParaRPr>
              <a:latin typeface="Roboto"/>
              <a:ea typeface="Roboto"/>
              <a:cs typeface="Roboto"/>
              <a:sym typeface="Roboto"/>
            </a:endParaRPr>
          </a:p>
        </p:txBody>
      </p:sp>
      <p:sp>
        <p:nvSpPr>
          <p:cNvPr id="467" name="Google Shape;467;p35"/>
          <p:cNvSpPr txBox="1"/>
          <p:nvPr>
            <p:ph idx="1" type="body"/>
          </p:nvPr>
        </p:nvSpPr>
        <p:spPr>
          <a:xfrm>
            <a:off x="0" y="4435025"/>
            <a:ext cx="9144000" cy="66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Source: https://www.reddit.com/r/leagueoflegends/comments/jrkuqn/end_of_season_10_ranked_population_distribution/</a:t>
            </a:r>
            <a:endParaRPr sz="1200"/>
          </a:p>
        </p:txBody>
      </p:sp>
      <p:pic>
        <p:nvPicPr>
          <p:cNvPr id="468" name="Google Shape;468;p35"/>
          <p:cNvPicPr preferRelativeResize="0"/>
          <p:nvPr/>
        </p:nvPicPr>
        <p:blipFill>
          <a:blip r:embed="rId3">
            <a:alphaModFix/>
          </a:blip>
          <a:stretch>
            <a:fillRect/>
          </a:stretch>
        </p:blipFill>
        <p:spPr>
          <a:xfrm>
            <a:off x="954213" y="773525"/>
            <a:ext cx="7235575" cy="34813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pic>
        <p:nvPicPr>
          <p:cNvPr id="473" name="Google Shape;473;p36"/>
          <p:cNvPicPr preferRelativeResize="0"/>
          <p:nvPr/>
        </p:nvPicPr>
        <p:blipFill>
          <a:blip r:embed="rId3">
            <a:alphaModFix/>
          </a:blip>
          <a:stretch>
            <a:fillRect/>
          </a:stretch>
        </p:blipFill>
        <p:spPr>
          <a:xfrm>
            <a:off x="821362" y="782875"/>
            <a:ext cx="7501276" cy="3462650"/>
          </a:xfrm>
          <a:prstGeom prst="rect">
            <a:avLst/>
          </a:prstGeom>
          <a:noFill/>
          <a:ln>
            <a:noFill/>
          </a:ln>
        </p:spPr>
      </p:pic>
      <p:sp>
        <p:nvSpPr>
          <p:cNvPr id="474" name="Google Shape;474;p36"/>
          <p:cNvSpPr txBox="1"/>
          <p:nvPr>
            <p:ph type="title"/>
          </p:nvPr>
        </p:nvSpPr>
        <p:spPr>
          <a:xfrm>
            <a:off x="720000" y="1016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Season 10 player percentage</a:t>
            </a:r>
            <a:endParaRPr>
              <a:latin typeface="Roboto"/>
              <a:ea typeface="Roboto"/>
              <a:cs typeface="Roboto"/>
              <a:sym typeface="Roboto"/>
            </a:endParaRPr>
          </a:p>
        </p:txBody>
      </p:sp>
      <p:sp>
        <p:nvSpPr>
          <p:cNvPr id="475" name="Google Shape;475;p36"/>
          <p:cNvSpPr txBox="1"/>
          <p:nvPr>
            <p:ph idx="1" type="body"/>
          </p:nvPr>
        </p:nvSpPr>
        <p:spPr>
          <a:xfrm>
            <a:off x="0" y="4435025"/>
            <a:ext cx="9144000" cy="66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Source: https://www.reddit.com/r/leagueoflegends/comments/jrkuqn/end_of_season_10_ranked_population_distribution/</a:t>
            </a:r>
            <a:endParaRPr sz="1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Questions we want answered</a:t>
            </a:r>
            <a:endParaRPr>
              <a:latin typeface="Roboto"/>
              <a:ea typeface="Roboto"/>
              <a:cs typeface="Roboto"/>
              <a:sym typeface="Roboto"/>
            </a:endParaRPr>
          </a:p>
        </p:txBody>
      </p:sp>
      <p:sp>
        <p:nvSpPr>
          <p:cNvPr id="481" name="Google Shape;481;p37"/>
          <p:cNvSpPr txBox="1"/>
          <p:nvPr>
            <p:ph idx="1" type="body"/>
          </p:nvPr>
        </p:nvSpPr>
        <p:spPr>
          <a:xfrm>
            <a:off x="720000" y="1102375"/>
            <a:ext cx="7704000" cy="371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analyzing the top 1% of the ranked ladder, </a:t>
            </a:r>
            <a:endParaRPr/>
          </a:p>
          <a:p>
            <a:pPr indent="0" lvl="0" marL="0" rtl="0" algn="l">
              <a:spcBef>
                <a:spcPts val="0"/>
              </a:spcBef>
              <a:spcAft>
                <a:spcPts val="0"/>
              </a:spcAft>
              <a:buNone/>
            </a:pPr>
            <a:r>
              <a:rPr lang="en"/>
              <a:t>Three key questions we want answers to are:</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Does starting side play a role in winning the game?</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Is there a difference in priority between starting side and their  ‘intended objective’ (Blue for Herald and Baron, and Red for Dragons) ?</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What are the key variables for a side to take in order to have a higher chance of winning the game?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38"/>
          <p:cNvSpPr txBox="1"/>
          <p:nvPr>
            <p:ph type="title"/>
          </p:nvPr>
        </p:nvSpPr>
        <p:spPr>
          <a:xfrm>
            <a:off x="720000" y="1550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600">
                <a:latin typeface="Roboto"/>
                <a:ea typeface="Roboto"/>
                <a:cs typeface="Roboto"/>
                <a:sym typeface="Roboto"/>
              </a:rPr>
              <a:t>Dataset Used</a:t>
            </a:r>
            <a:endParaRPr sz="2600">
              <a:latin typeface="Roboto"/>
              <a:ea typeface="Roboto"/>
              <a:cs typeface="Roboto"/>
              <a:sym typeface="Roboto"/>
            </a:endParaRPr>
          </a:p>
        </p:txBody>
      </p:sp>
      <p:sp>
        <p:nvSpPr>
          <p:cNvPr id="487" name="Google Shape;487;p38"/>
          <p:cNvSpPr txBox="1"/>
          <p:nvPr>
            <p:ph idx="1" type="body"/>
          </p:nvPr>
        </p:nvSpPr>
        <p:spPr>
          <a:xfrm>
            <a:off x="765775" y="727750"/>
            <a:ext cx="3141600" cy="4156200"/>
          </a:xfrm>
          <a:prstGeom prst="rect">
            <a:avLst/>
          </a:prstGeom>
        </p:spPr>
        <p:txBody>
          <a:bodyPr anchorCtr="0" anchor="t" bIns="91425" lIns="91425" spcFirstLastPara="1" rIns="91425" wrap="square" tIns="91425">
            <a:noAutofit/>
          </a:bodyPr>
          <a:lstStyle/>
          <a:p>
            <a:pPr indent="-133350" lvl="0" marL="57150" rtl="0" algn="l">
              <a:lnSpc>
                <a:spcPct val="105000"/>
              </a:lnSpc>
              <a:spcBef>
                <a:spcPts val="0"/>
              </a:spcBef>
              <a:spcAft>
                <a:spcPts val="0"/>
              </a:spcAft>
              <a:buSzPts val="1200"/>
              <a:buChar char="●"/>
            </a:pPr>
            <a:r>
              <a:rPr lang="en" sz="1200"/>
              <a:t>Dataset used was sourced from </a:t>
            </a:r>
            <a:r>
              <a:rPr lang="en" sz="1200" u="sng">
                <a:solidFill>
                  <a:schemeClr val="hlink"/>
                </a:solidFill>
                <a:hlinkClick r:id="rId3"/>
              </a:rPr>
              <a:t>Kaggle</a:t>
            </a:r>
            <a:r>
              <a:rPr lang="en" sz="1200"/>
              <a:t> and recorded data across the top 3 ranks in the game (Challenger, Grand Master, and Masters) from 2020</a:t>
            </a:r>
            <a:endParaRPr sz="1200"/>
          </a:p>
          <a:p>
            <a:pPr indent="0" lvl="0" marL="457200" rtl="0" algn="l">
              <a:lnSpc>
                <a:spcPct val="105000"/>
              </a:lnSpc>
              <a:spcBef>
                <a:spcPts val="0"/>
              </a:spcBef>
              <a:spcAft>
                <a:spcPts val="0"/>
              </a:spcAft>
              <a:buNone/>
            </a:pPr>
            <a:r>
              <a:t/>
            </a:r>
            <a:endParaRPr sz="1200"/>
          </a:p>
          <a:p>
            <a:pPr indent="-133350" lvl="0" marL="57150" rtl="0" algn="l">
              <a:lnSpc>
                <a:spcPct val="105000"/>
              </a:lnSpc>
              <a:spcBef>
                <a:spcPts val="0"/>
              </a:spcBef>
              <a:spcAft>
                <a:spcPts val="0"/>
              </a:spcAft>
              <a:buSzPts val="1200"/>
              <a:buChar char="●"/>
            </a:pPr>
            <a:r>
              <a:rPr lang="en" sz="1200"/>
              <a:t>Dataset consists of</a:t>
            </a:r>
            <a:r>
              <a:rPr lang="en" sz="1200"/>
              <a:t> 200k observations (rows) with 50 features (columns)</a:t>
            </a:r>
            <a:br>
              <a:rPr lang="en" sz="1200"/>
            </a:br>
            <a:endParaRPr sz="1200"/>
          </a:p>
          <a:p>
            <a:pPr indent="-133350" lvl="0" marL="57150" rtl="0" algn="l">
              <a:lnSpc>
                <a:spcPct val="105000"/>
              </a:lnSpc>
              <a:spcBef>
                <a:spcPts val="0"/>
              </a:spcBef>
              <a:spcAft>
                <a:spcPts val="0"/>
              </a:spcAft>
              <a:buSzPts val="1200"/>
              <a:buChar char="●"/>
            </a:pPr>
            <a:r>
              <a:rPr lang="en" sz="1200"/>
              <a:t>Blue side variables will be used since our target variable is blueWin</a:t>
            </a:r>
            <a:endParaRPr sz="1200"/>
          </a:p>
          <a:p>
            <a:pPr indent="0" lvl="0" marL="457200" rtl="0" algn="l">
              <a:lnSpc>
                <a:spcPct val="105000"/>
              </a:lnSpc>
              <a:spcBef>
                <a:spcPts val="0"/>
              </a:spcBef>
              <a:spcAft>
                <a:spcPts val="0"/>
              </a:spcAft>
              <a:buNone/>
            </a:pPr>
            <a:r>
              <a:t/>
            </a:r>
            <a:endParaRPr sz="1200"/>
          </a:p>
          <a:p>
            <a:pPr indent="-133350" lvl="0" marL="57150" rtl="0" algn="l">
              <a:lnSpc>
                <a:spcPct val="105000"/>
              </a:lnSpc>
              <a:spcBef>
                <a:spcPts val="0"/>
              </a:spcBef>
              <a:spcAft>
                <a:spcPts val="0"/>
              </a:spcAft>
              <a:buSzPts val="1200"/>
              <a:buChar char="●"/>
            </a:pPr>
            <a:r>
              <a:rPr lang="en" sz="1200"/>
              <a:t>Important variables that we will focus on are . . .</a:t>
            </a:r>
            <a:endParaRPr sz="1200"/>
          </a:p>
          <a:p>
            <a:pPr indent="0" lvl="0" marL="457200" rtl="0" algn="l">
              <a:lnSpc>
                <a:spcPct val="100000"/>
              </a:lnSpc>
              <a:spcBef>
                <a:spcPts val="0"/>
              </a:spcBef>
              <a:spcAft>
                <a:spcPts val="0"/>
              </a:spcAft>
              <a:buNone/>
            </a:pPr>
            <a:r>
              <a:t/>
            </a:r>
            <a:endParaRPr sz="1200"/>
          </a:p>
          <a:p>
            <a:pPr indent="-120650" lvl="1" marL="285750" rtl="0" algn="l">
              <a:lnSpc>
                <a:spcPct val="115000"/>
              </a:lnSpc>
              <a:spcBef>
                <a:spcPts val="0"/>
              </a:spcBef>
              <a:spcAft>
                <a:spcPts val="0"/>
              </a:spcAft>
              <a:buSzPts val="1000"/>
              <a:buFont typeface="Roboto"/>
              <a:buChar char="○"/>
            </a:pPr>
            <a:r>
              <a:rPr b="1" lang="en" sz="1000">
                <a:latin typeface="Roboto"/>
                <a:ea typeface="Roboto"/>
                <a:cs typeface="Roboto"/>
                <a:sym typeface="Roboto"/>
              </a:rPr>
              <a:t>Outcome: blueWins</a:t>
            </a:r>
            <a:endParaRPr b="1" sz="1000">
              <a:latin typeface="Roboto"/>
              <a:ea typeface="Roboto"/>
              <a:cs typeface="Roboto"/>
              <a:sym typeface="Roboto"/>
            </a:endParaRPr>
          </a:p>
          <a:p>
            <a:pPr indent="-120650" lvl="1" marL="285750" rtl="0" algn="l">
              <a:lnSpc>
                <a:spcPct val="115000"/>
              </a:lnSpc>
              <a:spcBef>
                <a:spcPts val="0"/>
              </a:spcBef>
              <a:spcAft>
                <a:spcPts val="0"/>
              </a:spcAft>
              <a:buSzPts val="1000"/>
              <a:buFont typeface="Roboto"/>
              <a:buChar char="○"/>
            </a:pPr>
            <a:r>
              <a:rPr lang="en" sz="1000">
                <a:latin typeface="Roboto"/>
                <a:ea typeface="Roboto"/>
                <a:cs typeface="Roboto"/>
                <a:sym typeface="Roboto"/>
              </a:rPr>
              <a:t>Game Length: gameDuration</a:t>
            </a:r>
            <a:endParaRPr sz="1000">
              <a:latin typeface="Roboto"/>
              <a:ea typeface="Roboto"/>
              <a:cs typeface="Roboto"/>
              <a:sym typeface="Roboto"/>
            </a:endParaRPr>
          </a:p>
          <a:p>
            <a:pPr indent="-120650" lvl="1" marL="285750" rtl="0" algn="l">
              <a:lnSpc>
                <a:spcPct val="115000"/>
              </a:lnSpc>
              <a:spcBef>
                <a:spcPts val="0"/>
              </a:spcBef>
              <a:spcAft>
                <a:spcPts val="0"/>
              </a:spcAft>
              <a:buSzPts val="1000"/>
              <a:buFont typeface="Roboto"/>
              <a:buChar char="○"/>
            </a:pPr>
            <a:r>
              <a:rPr lang="en" sz="1000">
                <a:latin typeface="Roboto"/>
                <a:ea typeface="Roboto"/>
                <a:cs typeface="Roboto"/>
                <a:sym typeface="Roboto"/>
              </a:rPr>
              <a:t>Player Performance: blueKills, blueDeaths, and blueAssists</a:t>
            </a:r>
            <a:endParaRPr sz="1000">
              <a:latin typeface="Roboto"/>
              <a:ea typeface="Roboto"/>
              <a:cs typeface="Roboto"/>
              <a:sym typeface="Roboto"/>
            </a:endParaRPr>
          </a:p>
          <a:p>
            <a:pPr indent="-120650" lvl="1" marL="285750" rtl="0" algn="l">
              <a:lnSpc>
                <a:spcPct val="115000"/>
              </a:lnSpc>
              <a:spcBef>
                <a:spcPts val="0"/>
              </a:spcBef>
              <a:spcAft>
                <a:spcPts val="0"/>
              </a:spcAft>
              <a:buSzPts val="1000"/>
              <a:buFont typeface="Roboto"/>
              <a:buChar char="○"/>
            </a:pPr>
            <a:r>
              <a:rPr lang="en" sz="1000">
                <a:latin typeface="Roboto"/>
                <a:ea typeface="Roboto"/>
                <a:cs typeface="Roboto"/>
                <a:sym typeface="Roboto"/>
              </a:rPr>
              <a:t>Resources: blueTotalGold</a:t>
            </a:r>
            <a:endParaRPr sz="1000">
              <a:latin typeface="Roboto"/>
              <a:ea typeface="Roboto"/>
              <a:cs typeface="Roboto"/>
              <a:sym typeface="Roboto"/>
            </a:endParaRPr>
          </a:p>
          <a:p>
            <a:pPr indent="-120650" lvl="1" marL="285750" rtl="0" algn="l">
              <a:lnSpc>
                <a:spcPct val="115000"/>
              </a:lnSpc>
              <a:spcBef>
                <a:spcPts val="0"/>
              </a:spcBef>
              <a:spcAft>
                <a:spcPts val="0"/>
              </a:spcAft>
              <a:buSzPts val="1000"/>
              <a:buFont typeface="Roboto"/>
              <a:buChar char="○"/>
            </a:pPr>
            <a:r>
              <a:rPr lang="en" sz="1000">
                <a:latin typeface="Roboto"/>
                <a:ea typeface="Roboto"/>
                <a:cs typeface="Roboto"/>
                <a:sym typeface="Roboto"/>
              </a:rPr>
              <a:t>Objectives: blueDragonKills and blueBaronKills</a:t>
            </a:r>
            <a:endParaRPr sz="1200"/>
          </a:p>
        </p:txBody>
      </p:sp>
      <p:pic>
        <p:nvPicPr>
          <p:cNvPr id="488" name="Google Shape;488;p38"/>
          <p:cNvPicPr preferRelativeResize="0"/>
          <p:nvPr/>
        </p:nvPicPr>
        <p:blipFill>
          <a:blip r:embed="rId4">
            <a:alphaModFix/>
          </a:blip>
          <a:stretch>
            <a:fillRect/>
          </a:stretch>
        </p:blipFill>
        <p:spPr>
          <a:xfrm>
            <a:off x="4523976" y="756875"/>
            <a:ext cx="3900026" cy="36297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39"/>
          <p:cNvSpPr txBox="1"/>
          <p:nvPr>
            <p:ph type="title"/>
          </p:nvPr>
        </p:nvSpPr>
        <p:spPr>
          <a:xfrm>
            <a:off x="720000" y="1550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latin typeface="Roboto"/>
                <a:ea typeface="Roboto"/>
                <a:cs typeface="Roboto"/>
                <a:sym typeface="Roboto"/>
              </a:rPr>
              <a:t>Data Lake vs Data Warehouse</a:t>
            </a:r>
            <a:endParaRPr sz="2000">
              <a:latin typeface="Roboto"/>
              <a:ea typeface="Roboto"/>
              <a:cs typeface="Roboto"/>
              <a:sym typeface="Roboto"/>
            </a:endParaRPr>
          </a:p>
        </p:txBody>
      </p:sp>
      <p:sp>
        <p:nvSpPr>
          <p:cNvPr id="494" name="Google Shape;494;p39"/>
          <p:cNvSpPr txBox="1"/>
          <p:nvPr>
            <p:ph idx="1" type="body"/>
          </p:nvPr>
        </p:nvSpPr>
        <p:spPr>
          <a:xfrm>
            <a:off x="742950" y="600500"/>
            <a:ext cx="4043100" cy="3296100"/>
          </a:xfrm>
          <a:prstGeom prst="rect">
            <a:avLst/>
          </a:prstGeom>
        </p:spPr>
        <p:txBody>
          <a:bodyPr anchorCtr="0" anchor="t" bIns="91425" lIns="91425" spcFirstLastPara="1" rIns="91425" wrap="square" tIns="91425">
            <a:noAutofit/>
          </a:bodyPr>
          <a:lstStyle/>
          <a:p>
            <a:pPr indent="-304800" lvl="0" marL="457200" rtl="0" algn="l">
              <a:lnSpc>
                <a:spcPct val="105000"/>
              </a:lnSpc>
              <a:spcBef>
                <a:spcPts val="0"/>
              </a:spcBef>
              <a:spcAft>
                <a:spcPts val="0"/>
              </a:spcAft>
              <a:buSzPts val="1200"/>
              <a:buFont typeface="Roboto Light"/>
              <a:buChar char="●"/>
            </a:pPr>
            <a:r>
              <a:rPr lang="en" sz="1200"/>
              <a:t>Before planning on what </a:t>
            </a:r>
            <a:r>
              <a:rPr lang="en" sz="1200"/>
              <a:t>infrastructure or service to use, we have to decide if a data lake or a data warehouse should be used</a:t>
            </a:r>
            <a:endParaRPr sz="1200"/>
          </a:p>
          <a:p>
            <a:pPr indent="0" lvl="0" marL="457200" rtl="0" algn="l">
              <a:lnSpc>
                <a:spcPct val="105000"/>
              </a:lnSpc>
              <a:spcBef>
                <a:spcPts val="0"/>
              </a:spcBef>
              <a:spcAft>
                <a:spcPts val="0"/>
              </a:spcAft>
              <a:buNone/>
            </a:pPr>
            <a:r>
              <a:t/>
            </a:r>
            <a:endParaRPr sz="1200"/>
          </a:p>
          <a:p>
            <a:pPr indent="-304800" lvl="0" marL="457200" rtl="0" algn="l">
              <a:lnSpc>
                <a:spcPct val="105000"/>
              </a:lnSpc>
              <a:spcBef>
                <a:spcPts val="0"/>
              </a:spcBef>
              <a:spcAft>
                <a:spcPts val="0"/>
              </a:spcAft>
              <a:buSzPts val="1200"/>
              <a:buFont typeface="Roboto Light"/>
              <a:buChar char="●"/>
            </a:pPr>
            <a:r>
              <a:rPr lang="en" sz="1200"/>
              <a:t>Both have their merits, such as </a:t>
            </a:r>
            <a:endParaRPr sz="1200"/>
          </a:p>
          <a:p>
            <a:pPr indent="0" lvl="0" marL="457200" rtl="0" algn="l">
              <a:lnSpc>
                <a:spcPct val="105000"/>
              </a:lnSpc>
              <a:spcBef>
                <a:spcPts val="0"/>
              </a:spcBef>
              <a:spcAft>
                <a:spcPts val="0"/>
              </a:spcAft>
              <a:buNone/>
            </a:pPr>
            <a:r>
              <a:t/>
            </a:r>
            <a:endParaRPr sz="1200"/>
          </a:p>
          <a:p>
            <a:pPr indent="-304800" lvl="0" marL="457200" rtl="0" algn="l">
              <a:lnSpc>
                <a:spcPct val="105000"/>
              </a:lnSpc>
              <a:spcBef>
                <a:spcPts val="0"/>
              </a:spcBef>
              <a:spcAft>
                <a:spcPts val="0"/>
              </a:spcAft>
              <a:buSzPts val="1200"/>
              <a:buFont typeface="Roboto Light"/>
              <a:buChar char="●"/>
            </a:pPr>
            <a:r>
              <a:rPr lang="en" sz="1200"/>
              <a:t>Data Lake: </a:t>
            </a:r>
            <a:endParaRPr sz="1200"/>
          </a:p>
          <a:p>
            <a:pPr indent="-304800" lvl="1" marL="914400" rtl="0" algn="l">
              <a:lnSpc>
                <a:spcPct val="105000"/>
              </a:lnSpc>
              <a:spcBef>
                <a:spcPts val="0"/>
              </a:spcBef>
              <a:spcAft>
                <a:spcPts val="0"/>
              </a:spcAft>
              <a:buSzPts val="1200"/>
              <a:buFont typeface="Roboto Light"/>
              <a:buChar char="○"/>
            </a:pPr>
            <a:r>
              <a:rPr lang="en" sz="1200">
                <a:latin typeface="Roboto"/>
                <a:ea typeface="Roboto"/>
                <a:cs typeface="Roboto"/>
                <a:sym typeface="Roboto"/>
              </a:rPr>
              <a:t>Ability to take in raw and unstructured data</a:t>
            </a:r>
            <a:endParaRPr sz="1200">
              <a:latin typeface="Roboto"/>
              <a:ea typeface="Roboto"/>
              <a:cs typeface="Roboto"/>
              <a:sym typeface="Roboto"/>
            </a:endParaRPr>
          </a:p>
          <a:p>
            <a:pPr indent="-304800" lvl="1" marL="914400" rtl="0" algn="l">
              <a:lnSpc>
                <a:spcPct val="105000"/>
              </a:lnSpc>
              <a:spcBef>
                <a:spcPts val="0"/>
              </a:spcBef>
              <a:spcAft>
                <a:spcPts val="0"/>
              </a:spcAft>
              <a:buSzPts val="1200"/>
              <a:buFont typeface="Roboto Light"/>
              <a:buChar char="○"/>
            </a:pPr>
            <a:r>
              <a:rPr lang="en" sz="1200">
                <a:latin typeface="Roboto"/>
                <a:ea typeface="Roboto"/>
                <a:cs typeface="Roboto"/>
                <a:sym typeface="Roboto"/>
              </a:rPr>
              <a:t>On-demand data processing</a:t>
            </a:r>
            <a:endParaRPr sz="1200">
              <a:latin typeface="Roboto"/>
              <a:ea typeface="Roboto"/>
              <a:cs typeface="Roboto"/>
              <a:sym typeface="Roboto"/>
            </a:endParaRPr>
          </a:p>
          <a:p>
            <a:pPr indent="-304800" lvl="1" marL="914400" rtl="0" algn="l">
              <a:lnSpc>
                <a:spcPct val="105000"/>
              </a:lnSpc>
              <a:spcBef>
                <a:spcPts val="0"/>
              </a:spcBef>
              <a:spcAft>
                <a:spcPts val="0"/>
              </a:spcAft>
              <a:buSzPts val="1200"/>
              <a:buFont typeface="Roboto Light"/>
              <a:buChar char="○"/>
            </a:pPr>
            <a:r>
              <a:rPr lang="en" sz="1200">
                <a:latin typeface="Roboto"/>
                <a:ea typeface="Roboto"/>
                <a:cs typeface="Roboto"/>
                <a:sym typeface="Roboto"/>
              </a:rPr>
              <a:t>Costs associated are inexpensive </a:t>
            </a:r>
            <a:endParaRPr sz="1200">
              <a:latin typeface="Roboto"/>
              <a:ea typeface="Roboto"/>
              <a:cs typeface="Roboto"/>
              <a:sym typeface="Roboto"/>
            </a:endParaRPr>
          </a:p>
          <a:p>
            <a:pPr indent="0" lvl="0" marL="0" rtl="0" algn="l">
              <a:lnSpc>
                <a:spcPct val="105000"/>
              </a:lnSpc>
              <a:spcBef>
                <a:spcPts val="0"/>
              </a:spcBef>
              <a:spcAft>
                <a:spcPts val="0"/>
              </a:spcAft>
              <a:buNone/>
            </a:pPr>
            <a:r>
              <a:t/>
            </a:r>
            <a:endParaRPr sz="1200"/>
          </a:p>
          <a:p>
            <a:pPr indent="-304800" lvl="0" marL="457200" rtl="0" algn="l">
              <a:lnSpc>
                <a:spcPct val="105000"/>
              </a:lnSpc>
              <a:spcBef>
                <a:spcPts val="0"/>
              </a:spcBef>
              <a:spcAft>
                <a:spcPts val="0"/>
              </a:spcAft>
              <a:buSzPts val="1200"/>
              <a:buFont typeface="Roboto Light"/>
              <a:buChar char="●"/>
            </a:pPr>
            <a:r>
              <a:rPr lang="en" sz="1200"/>
              <a:t>And Data Warehouse:</a:t>
            </a:r>
            <a:endParaRPr sz="1200"/>
          </a:p>
          <a:p>
            <a:pPr indent="-304800" lvl="1" marL="914400" rtl="0" algn="l">
              <a:lnSpc>
                <a:spcPct val="105000"/>
              </a:lnSpc>
              <a:spcBef>
                <a:spcPts val="0"/>
              </a:spcBef>
              <a:spcAft>
                <a:spcPts val="0"/>
              </a:spcAft>
              <a:buSzPts val="1200"/>
              <a:buFont typeface="Roboto Light"/>
              <a:buChar char="○"/>
            </a:pPr>
            <a:r>
              <a:rPr lang="en" sz="1200">
                <a:latin typeface="Roboto"/>
                <a:ea typeface="Roboto"/>
                <a:cs typeface="Roboto"/>
                <a:sym typeface="Roboto"/>
              </a:rPr>
              <a:t>Ability to take structured and pre-processed data</a:t>
            </a:r>
            <a:endParaRPr sz="1200">
              <a:latin typeface="Roboto"/>
              <a:ea typeface="Roboto"/>
              <a:cs typeface="Roboto"/>
              <a:sym typeface="Roboto"/>
            </a:endParaRPr>
          </a:p>
          <a:p>
            <a:pPr indent="-304800" lvl="1" marL="914400" rtl="0" algn="l">
              <a:lnSpc>
                <a:spcPct val="105000"/>
              </a:lnSpc>
              <a:spcBef>
                <a:spcPts val="0"/>
              </a:spcBef>
              <a:spcAft>
                <a:spcPts val="0"/>
              </a:spcAft>
              <a:buSzPts val="1200"/>
              <a:buFont typeface="Roboto Light"/>
              <a:buChar char="○"/>
            </a:pPr>
            <a:r>
              <a:rPr lang="en" sz="1200">
                <a:latin typeface="Roboto"/>
                <a:ea typeface="Roboto"/>
                <a:cs typeface="Roboto"/>
                <a:sym typeface="Roboto"/>
              </a:rPr>
              <a:t>Optimized for complex queries and aggregation</a:t>
            </a:r>
            <a:endParaRPr sz="1200">
              <a:latin typeface="Roboto"/>
              <a:ea typeface="Roboto"/>
              <a:cs typeface="Roboto"/>
              <a:sym typeface="Roboto"/>
            </a:endParaRPr>
          </a:p>
          <a:p>
            <a:pPr indent="0" lvl="0" marL="0" rtl="0" algn="l">
              <a:lnSpc>
                <a:spcPct val="105000"/>
              </a:lnSpc>
              <a:spcBef>
                <a:spcPts val="0"/>
              </a:spcBef>
              <a:spcAft>
                <a:spcPts val="0"/>
              </a:spcAft>
              <a:buNone/>
            </a:pPr>
            <a:r>
              <a:t/>
            </a:r>
            <a:endParaRPr sz="1200"/>
          </a:p>
          <a:p>
            <a:pPr indent="0" lvl="0" marL="0" rtl="0" algn="l">
              <a:lnSpc>
                <a:spcPct val="105000"/>
              </a:lnSpc>
              <a:spcBef>
                <a:spcPts val="0"/>
              </a:spcBef>
              <a:spcAft>
                <a:spcPts val="0"/>
              </a:spcAft>
              <a:buNone/>
            </a:pPr>
            <a:r>
              <a:t/>
            </a:r>
            <a:endParaRPr sz="1200"/>
          </a:p>
        </p:txBody>
      </p:sp>
      <p:sp>
        <p:nvSpPr>
          <p:cNvPr id="495" name="Google Shape;495;p39"/>
          <p:cNvSpPr txBox="1"/>
          <p:nvPr/>
        </p:nvSpPr>
        <p:spPr>
          <a:xfrm>
            <a:off x="5157000" y="600500"/>
            <a:ext cx="3000000" cy="4248300"/>
          </a:xfrm>
          <a:prstGeom prst="rect">
            <a:avLst/>
          </a:prstGeom>
          <a:noFill/>
          <a:ln>
            <a:noFill/>
          </a:ln>
        </p:spPr>
        <p:txBody>
          <a:bodyPr anchorCtr="0" anchor="t" bIns="91425" lIns="91425" spcFirstLastPara="1" rIns="91425" wrap="square" tIns="91425">
            <a:spAutoFit/>
          </a:bodyPr>
          <a:lstStyle/>
          <a:p>
            <a:pPr indent="0" lvl="0" marL="0" rtl="0" algn="l">
              <a:lnSpc>
                <a:spcPct val="105000"/>
              </a:lnSpc>
              <a:spcBef>
                <a:spcPts val="0"/>
              </a:spcBef>
              <a:spcAft>
                <a:spcPts val="0"/>
              </a:spcAft>
              <a:buNone/>
            </a:pPr>
            <a:r>
              <a:rPr b="1" lang="en" sz="1200">
                <a:solidFill>
                  <a:schemeClr val="dk1"/>
                </a:solidFill>
                <a:latin typeface="Roboto"/>
                <a:ea typeface="Roboto"/>
                <a:cs typeface="Roboto"/>
                <a:sym typeface="Roboto"/>
              </a:rPr>
              <a:t>Our Choice? Data Lake</a:t>
            </a:r>
            <a:endParaRPr b="1" sz="1200">
              <a:solidFill>
                <a:schemeClr val="dk1"/>
              </a:solidFill>
              <a:latin typeface="Roboto"/>
              <a:ea typeface="Roboto"/>
              <a:cs typeface="Roboto"/>
              <a:sym typeface="Roboto"/>
            </a:endParaRPr>
          </a:p>
          <a:p>
            <a:pPr indent="0" lvl="0" marL="0" rtl="0" algn="l">
              <a:lnSpc>
                <a:spcPct val="105000"/>
              </a:lnSpc>
              <a:spcBef>
                <a:spcPts val="0"/>
              </a:spcBef>
              <a:spcAft>
                <a:spcPts val="0"/>
              </a:spcAft>
              <a:buNone/>
            </a:pPr>
            <a:r>
              <a:t/>
            </a:r>
            <a:endParaRPr sz="1200">
              <a:solidFill>
                <a:schemeClr val="dk1"/>
              </a:solidFill>
              <a:latin typeface="Roboto"/>
              <a:ea typeface="Roboto"/>
              <a:cs typeface="Roboto"/>
              <a:sym typeface="Roboto"/>
            </a:endParaRPr>
          </a:p>
          <a:p>
            <a:pPr indent="-133350" lvl="0" marL="57150" rtl="0" algn="l">
              <a:lnSpc>
                <a:spcPct val="105000"/>
              </a:lnSpc>
              <a:spcBef>
                <a:spcPts val="0"/>
              </a:spcBef>
              <a:spcAft>
                <a:spcPts val="0"/>
              </a:spcAft>
              <a:buClr>
                <a:schemeClr val="dk1"/>
              </a:buClr>
              <a:buSzPts val="1200"/>
              <a:buFont typeface="Roboto Light"/>
              <a:buChar char="●"/>
            </a:pPr>
            <a:r>
              <a:rPr lang="en" sz="1200">
                <a:solidFill>
                  <a:schemeClr val="dk1"/>
                </a:solidFill>
                <a:latin typeface="Roboto"/>
                <a:ea typeface="Roboto"/>
                <a:cs typeface="Roboto"/>
                <a:sym typeface="Roboto"/>
              </a:rPr>
              <a:t>Data Lake was the best choice for our needs, and the added benefit of having a Data Lake service within AWS</a:t>
            </a:r>
            <a:endParaRPr sz="1200">
              <a:solidFill>
                <a:schemeClr val="dk1"/>
              </a:solidFill>
              <a:latin typeface="Roboto"/>
              <a:ea typeface="Roboto"/>
              <a:cs typeface="Roboto"/>
              <a:sym typeface="Roboto"/>
            </a:endParaRPr>
          </a:p>
          <a:p>
            <a:pPr indent="0" lvl="0" marL="457200" rtl="0" algn="l">
              <a:lnSpc>
                <a:spcPct val="105000"/>
              </a:lnSpc>
              <a:spcBef>
                <a:spcPts val="0"/>
              </a:spcBef>
              <a:spcAft>
                <a:spcPts val="0"/>
              </a:spcAft>
              <a:buNone/>
            </a:pPr>
            <a:r>
              <a:t/>
            </a:r>
            <a:endParaRPr sz="1200">
              <a:solidFill>
                <a:schemeClr val="dk1"/>
              </a:solidFill>
              <a:latin typeface="Roboto"/>
              <a:ea typeface="Roboto"/>
              <a:cs typeface="Roboto"/>
              <a:sym typeface="Roboto"/>
            </a:endParaRPr>
          </a:p>
          <a:p>
            <a:pPr indent="-133350" lvl="0" marL="57150" rtl="0" algn="l">
              <a:lnSpc>
                <a:spcPct val="105000"/>
              </a:lnSpc>
              <a:spcBef>
                <a:spcPts val="0"/>
              </a:spcBef>
              <a:spcAft>
                <a:spcPts val="0"/>
              </a:spcAft>
              <a:buClr>
                <a:schemeClr val="dk1"/>
              </a:buClr>
              <a:buSzPts val="1200"/>
              <a:buFont typeface="Roboto Light"/>
              <a:buChar char="●"/>
            </a:pPr>
            <a:r>
              <a:rPr lang="en" sz="1200">
                <a:solidFill>
                  <a:schemeClr val="dk1"/>
                </a:solidFill>
                <a:latin typeface="Roboto"/>
                <a:ea typeface="Roboto"/>
                <a:cs typeface="Roboto"/>
                <a:sym typeface="Roboto"/>
              </a:rPr>
              <a:t>Prefer AWS as IaaS due to having prior experience with the AWS infrastructure</a:t>
            </a:r>
            <a:endParaRPr sz="1200">
              <a:solidFill>
                <a:schemeClr val="dk1"/>
              </a:solidFill>
              <a:latin typeface="Roboto"/>
              <a:ea typeface="Roboto"/>
              <a:cs typeface="Roboto"/>
              <a:sym typeface="Roboto"/>
            </a:endParaRPr>
          </a:p>
          <a:p>
            <a:pPr indent="0" lvl="0" marL="457200" rtl="0" algn="l">
              <a:lnSpc>
                <a:spcPct val="105000"/>
              </a:lnSpc>
              <a:spcBef>
                <a:spcPts val="0"/>
              </a:spcBef>
              <a:spcAft>
                <a:spcPts val="0"/>
              </a:spcAft>
              <a:buNone/>
            </a:pPr>
            <a:r>
              <a:t/>
            </a:r>
            <a:endParaRPr sz="1200">
              <a:solidFill>
                <a:schemeClr val="dk1"/>
              </a:solidFill>
              <a:latin typeface="Roboto"/>
              <a:ea typeface="Roboto"/>
              <a:cs typeface="Roboto"/>
              <a:sym typeface="Roboto"/>
            </a:endParaRPr>
          </a:p>
          <a:p>
            <a:pPr indent="-133350" lvl="0" marL="57150" rtl="0" algn="l">
              <a:lnSpc>
                <a:spcPct val="105000"/>
              </a:lnSpc>
              <a:spcBef>
                <a:spcPts val="0"/>
              </a:spcBef>
              <a:spcAft>
                <a:spcPts val="0"/>
              </a:spcAft>
              <a:buClr>
                <a:schemeClr val="dk1"/>
              </a:buClr>
              <a:buSzPts val="1200"/>
              <a:buFont typeface="Roboto Light"/>
              <a:buChar char="●"/>
            </a:pPr>
            <a:r>
              <a:rPr lang="en" sz="1200">
                <a:solidFill>
                  <a:schemeClr val="dk1"/>
                </a:solidFill>
                <a:latin typeface="Roboto"/>
                <a:ea typeface="Roboto"/>
                <a:cs typeface="Roboto"/>
                <a:sym typeface="Roboto"/>
              </a:rPr>
              <a:t>All of needs are located within AWS</a:t>
            </a:r>
            <a:endParaRPr sz="1200">
              <a:solidFill>
                <a:schemeClr val="dk1"/>
              </a:solidFill>
              <a:latin typeface="Roboto"/>
              <a:ea typeface="Roboto"/>
              <a:cs typeface="Roboto"/>
              <a:sym typeface="Roboto"/>
            </a:endParaRPr>
          </a:p>
          <a:p>
            <a:pPr indent="-304800" lvl="1" marL="914400" rtl="0" algn="l">
              <a:lnSpc>
                <a:spcPct val="105000"/>
              </a:lnSpc>
              <a:spcBef>
                <a:spcPts val="0"/>
              </a:spcBef>
              <a:spcAft>
                <a:spcPts val="0"/>
              </a:spcAft>
              <a:buClr>
                <a:schemeClr val="dk1"/>
              </a:buClr>
              <a:buSzPts val="1200"/>
              <a:buFont typeface="Roboto Light"/>
              <a:buChar char="○"/>
            </a:pPr>
            <a:r>
              <a:rPr lang="en" sz="1200">
                <a:solidFill>
                  <a:schemeClr val="dk1"/>
                </a:solidFill>
                <a:latin typeface="Roboto"/>
                <a:ea typeface="Roboto"/>
                <a:cs typeface="Roboto"/>
                <a:sym typeface="Roboto"/>
              </a:rPr>
              <a:t>S3 to hold our Data</a:t>
            </a:r>
            <a:endParaRPr sz="1200">
              <a:solidFill>
                <a:schemeClr val="dk1"/>
              </a:solidFill>
              <a:latin typeface="Roboto"/>
              <a:ea typeface="Roboto"/>
              <a:cs typeface="Roboto"/>
              <a:sym typeface="Roboto"/>
            </a:endParaRPr>
          </a:p>
          <a:p>
            <a:pPr indent="-304800" lvl="1" marL="914400" rtl="0" algn="l">
              <a:lnSpc>
                <a:spcPct val="105000"/>
              </a:lnSpc>
              <a:spcBef>
                <a:spcPts val="0"/>
              </a:spcBef>
              <a:spcAft>
                <a:spcPts val="0"/>
              </a:spcAft>
              <a:buClr>
                <a:schemeClr val="dk1"/>
              </a:buClr>
              <a:buSzPts val="1200"/>
              <a:buFont typeface="Roboto Light"/>
              <a:buChar char="○"/>
            </a:pPr>
            <a:r>
              <a:rPr lang="en" sz="1200">
                <a:solidFill>
                  <a:schemeClr val="dk1"/>
                </a:solidFill>
                <a:latin typeface="Roboto"/>
                <a:ea typeface="Roboto"/>
                <a:cs typeface="Roboto"/>
                <a:sym typeface="Roboto"/>
              </a:rPr>
              <a:t>Glue for Data ETL and Database creation</a:t>
            </a:r>
            <a:endParaRPr sz="1200">
              <a:solidFill>
                <a:schemeClr val="dk1"/>
              </a:solidFill>
              <a:latin typeface="Roboto"/>
              <a:ea typeface="Roboto"/>
              <a:cs typeface="Roboto"/>
              <a:sym typeface="Roboto"/>
            </a:endParaRPr>
          </a:p>
          <a:p>
            <a:pPr indent="-304800" lvl="1" marL="914400" rtl="0" algn="l">
              <a:lnSpc>
                <a:spcPct val="105000"/>
              </a:lnSpc>
              <a:spcBef>
                <a:spcPts val="0"/>
              </a:spcBef>
              <a:spcAft>
                <a:spcPts val="0"/>
              </a:spcAft>
              <a:buClr>
                <a:schemeClr val="dk1"/>
              </a:buClr>
              <a:buSzPts val="1200"/>
              <a:buFont typeface="Roboto Light"/>
              <a:buChar char="○"/>
            </a:pPr>
            <a:r>
              <a:rPr lang="en" sz="1200">
                <a:solidFill>
                  <a:schemeClr val="dk1"/>
                </a:solidFill>
                <a:latin typeface="Roboto"/>
                <a:ea typeface="Roboto"/>
                <a:cs typeface="Roboto"/>
                <a:sym typeface="Roboto"/>
              </a:rPr>
              <a:t>EMR to run Spark Jobs</a:t>
            </a:r>
            <a:endParaRPr sz="1200">
              <a:solidFill>
                <a:schemeClr val="dk1"/>
              </a:solidFill>
              <a:latin typeface="Roboto"/>
              <a:ea typeface="Roboto"/>
              <a:cs typeface="Roboto"/>
              <a:sym typeface="Roboto"/>
            </a:endParaRPr>
          </a:p>
          <a:p>
            <a:pPr indent="-304800" lvl="1" marL="914400" rtl="0" algn="l">
              <a:lnSpc>
                <a:spcPct val="105000"/>
              </a:lnSpc>
              <a:spcBef>
                <a:spcPts val="0"/>
              </a:spcBef>
              <a:spcAft>
                <a:spcPts val="0"/>
              </a:spcAft>
              <a:buClr>
                <a:schemeClr val="dk1"/>
              </a:buClr>
              <a:buSzPts val="1200"/>
              <a:buFont typeface="Roboto Light"/>
              <a:buChar char="○"/>
            </a:pPr>
            <a:r>
              <a:rPr lang="en" sz="1200">
                <a:solidFill>
                  <a:schemeClr val="dk1"/>
                </a:solidFill>
                <a:latin typeface="Roboto"/>
                <a:ea typeface="Roboto"/>
                <a:cs typeface="Roboto"/>
                <a:sym typeface="Roboto"/>
              </a:rPr>
              <a:t>Athena for SQL queries </a:t>
            </a:r>
            <a:endParaRPr sz="1200">
              <a:solidFill>
                <a:schemeClr val="dk1"/>
              </a:solidFill>
              <a:latin typeface="Roboto"/>
              <a:ea typeface="Roboto"/>
              <a:cs typeface="Roboto"/>
              <a:sym typeface="Roboto"/>
            </a:endParaRPr>
          </a:p>
          <a:p>
            <a:pPr indent="-304800" lvl="1" marL="914400" rtl="0" algn="l">
              <a:lnSpc>
                <a:spcPct val="105000"/>
              </a:lnSpc>
              <a:spcBef>
                <a:spcPts val="0"/>
              </a:spcBef>
              <a:spcAft>
                <a:spcPts val="0"/>
              </a:spcAft>
              <a:buClr>
                <a:schemeClr val="dk1"/>
              </a:buClr>
              <a:buSzPts val="1200"/>
              <a:buFont typeface="Roboto Light"/>
              <a:buChar char="○"/>
            </a:pPr>
            <a:r>
              <a:rPr lang="en" sz="1200">
                <a:solidFill>
                  <a:schemeClr val="dk1"/>
                </a:solidFill>
                <a:latin typeface="Roboto"/>
                <a:ea typeface="Roboto"/>
                <a:cs typeface="Roboto"/>
                <a:sym typeface="Roboto"/>
              </a:rPr>
              <a:t>Lake Formation to create our Data Lake</a:t>
            </a:r>
            <a:endParaRPr sz="1200">
              <a:solidFill>
                <a:schemeClr val="dk1"/>
              </a:solidFill>
              <a:latin typeface="Roboto"/>
              <a:ea typeface="Roboto"/>
              <a:cs typeface="Roboto"/>
              <a:sym typeface="Roboto"/>
            </a:endParaRPr>
          </a:p>
          <a:p>
            <a:pPr indent="-304800" lvl="1" marL="914400" rtl="0" algn="l">
              <a:lnSpc>
                <a:spcPct val="10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Cloud Formation to streamline the entire process</a:t>
            </a:r>
            <a:endParaRPr sz="1200">
              <a:solidFill>
                <a:schemeClr val="dk1"/>
              </a:solidFill>
              <a:latin typeface="Roboto"/>
              <a:ea typeface="Roboto"/>
              <a:cs typeface="Roboto"/>
              <a:sym typeface="Roboto"/>
            </a:endParaRPr>
          </a:p>
          <a:p>
            <a:pPr indent="0" lvl="0" marL="0" rtl="0" algn="l">
              <a:lnSpc>
                <a:spcPct val="105000"/>
              </a:lnSpc>
              <a:spcBef>
                <a:spcPts val="0"/>
              </a:spcBef>
              <a:spcAft>
                <a:spcPts val="0"/>
              </a:spcAft>
              <a:buNone/>
            </a:pPr>
            <a:r>
              <a:t/>
            </a:r>
            <a:endParaRPr sz="1200">
              <a:solidFill>
                <a:schemeClr val="dk1"/>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40"/>
          <p:cNvSpPr txBox="1"/>
          <p:nvPr>
            <p:ph type="title"/>
          </p:nvPr>
        </p:nvSpPr>
        <p:spPr>
          <a:xfrm>
            <a:off x="720000" y="1321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000">
                <a:latin typeface="Roboto"/>
                <a:ea typeface="Roboto"/>
                <a:cs typeface="Roboto"/>
                <a:sym typeface="Roboto"/>
              </a:rPr>
              <a:t>Architecture System Design Diagram</a:t>
            </a:r>
            <a:endParaRPr b="1" sz="2000">
              <a:latin typeface="Roboto"/>
              <a:ea typeface="Roboto"/>
              <a:cs typeface="Roboto"/>
              <a:sym typeface="Roboto"/>
            </a:endParaRPr>
          </a:p>
        </p:txBody>
      </p:sp>
      <p:pic>
        <p:nvPicPr>
          <p:cNvPr id="501" name="Google Shape;501;p40"/>
          <p:cNvPicPr preferRelativeResize="0"/>
          <p:nvPr/>
        </p:nvPicPr>
        <p:blipFill>
          <a:blip r:embed="rId3">
            <a:alphaModFix/>
          </a:blip>
          <a:stretch>
            <a:fillRect/>
          </a:stretch>
        </p:blipFill>
        <p:spPr>
          <a:xfrm>
            <a:off x="1639438" y="704850"/>
            <a:ext cx="5865125" cy="42766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World Informatics Day by Slidesgo">
  <a:themeElements>
    <a:clrScheme name="Simple Light">
      <a:dk1>
        <a:srgbClr val="FFFFFF"/>
      </a:dk1>
      <a:lt1>
        <a:srgbClr val="0C1C29"/>
      </a:lt1>
      <a:dk2>
        <a:srgbClr val="E0F4FB"/>
      </a:dk2>
      <a:lt2>
        <a:srgbClr val="8CDFF1"/>
      </a:lt2>
      <a:accent1>
        <a:srgbClr val="02B2FB"/>
      </a:accent1>
      <a:accent2>
        <a:srgbClr val="4DA6C6"/>
      </a:accent2>
      <a:accent3>
        <a:srgbClr val="0E5279"/>
      </a:accent3>
      <a:accent4>
        <a:srgbClr val="09364D"/>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